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0" r:id="rId2"/>
  </p:sldMasterIdLst>
  <p:notesMasterIdLst>
    <p:notesMasterId r:id="rId19"/>
  </p:notesMasterIdLst>
  <p:sldIdLst>
    <p:sldId id="320" r:id="rId3"/>
    <p:sldId id="312" r:id="rId4"/>
    <p:sldId id="322" r:id="rId5"/>
    <p:sldId id="324" r:id="rId6"/>
    <p:sldId id="323" r:id="rId7"/>
    <p:sldId id="325" r:id="rId8"/>
    <p:sldId id="326" r:id="rId9"/>
    <p:sldId id="336" r:id="rId10"/>
    <p:sldId id="333" r:id="rId11"/>
    <p:sldId id="335" r:id="rId12"/>
    <p:sldId id="334" r:id="rId13"/>
    <p:sldId id="321" r:id="rId14"/>
    <p:sldId id="327" r:id="rId15"/>
    <p:sldId id="328" r:id="rId16"/>
    <p:sldId id="329" r:id="rId17"/>
    <p:sldId id="33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5A6973A-D894-4B07-BBEA-4B8898CD15F0}">
          <p14:sldIdLst>
            <p14:sldId id="320"/>
            <p14:sldId id="312"/>
            <p14:sldId id="322"/>
            <p14:sldId id="324"/>
            <p14:sldId id="323"/>
            <p14:sldId id="325"/>
            <p14:sldId id="326"/>
            <p14:sldId id="336"/>
            <p14:sldId id="333"/>
            <p14:sldId id="335"/>
            <p14:sldId id="334"/>
            <p14:sldId id="321"/>
            <p14:sldId id="327"/>
            <p14:sldId id="328"/>
            <p14:sldId id="329"/>
            <p14:sldId id="337"/>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4E36"/>
    <a:srgbClr val="8497B0"/>
    <a:srgbClr val="4472C4"/>
    <a:srgbClr val="6D6F70"/>
    <a:srgbClr val="255E91"/>
    <a:srgbClr val="FFC000"/>
    <a:srgbClr val="93B64E"/>
    <a:srgbClr val="474747"/>
    <a:srgbClr val="595959"/>
    <a:srgbClr val="45AC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716" autoAdjust="0"/>
    <p:restoredTop sz="91787" autoAdjust="0"/>
  </p:normalViewPr>
  <p:slideViewPr>
    <p:cSldViewPr snapToGrid="0">
      <p:cViewPr varScale="1">
        <p:scale>
          <a:sx n="103" d="100"/>
          <a:sy n="103" d="100"/>
        </p:scale>
        <p:origin x="138" y="150"/>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058BCB-AA60-4C44-B4D4-542C7A773394}" type="datetimeFigureOut">
              <a:rPr lang="en-CA" smtClean="0"/>
              <a:t>2016-04-28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751AB4-CDD3-4C89-92E8-83B0FFC0CC83}" type="slidenum">
              <a:rPr lang="en-CA" smtClean="0"/>
              <a:t>‹#›</a:t>
            </a:fld>
            <a:endParaRPr lang="en-CA"/>
          </a:p>
        </p:txBody>
      </p:sp>
    </p:spTree>
    <p:extLst>
      <p:ext uri="{BB962C8B-B14F-4D97-AF65-F5344CB8AC3E}">
        <p14:creationId xmlns:p14="http://schemas.microsoft.com/office/powerpoint/2010/main" val="1531279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E751AB4-CDD3-4C89-92E8-83B0FFC0CC83}" type="slidenum">
              <a:rPr lang="en-CA" smtClean="0"/>
              <a:t>1</a:t>
            </a:fld>
            <a:endParaRPr lang="en-CA"/>
          </a:p>
        </p:txBody>
      </p:sp>
    </p:spTree>
    <p:extLst>
      <p:ext uri="{BB962C8B-B14F-4D97-AF65-F5344CB8AC3E}">
        <p14:creationId xmlns:p14="http://schemas.microsoft.com/office/powerpoint/2010/main" val="36500401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FE751AB4-CDD3-4C89-92E8-83B0FFC0CC83}" type="slidenum">
              <a:rPr lang="en-CA" smtClean="0"/>
              <a:t>2</a:t>
            </a:fld>
            <a:endParaRPr lang="en-CA"/>
          </a:p>
        </p:txBody>
      </p:sp>
    </p:spTree>
    <p:extLst>
      <p:ext uri="{BB962C8B-B14F-4D97-AF65-F5344CB8AC3E}">
        <p14:creationId xmlns:p14="http://schemas.microsoft.com/office/powerpoint/2010/main" val="2829313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9.jpe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Content">
    <p:spTree>
      <p:nvGrpSpPr>
        <p:cNvPr id="1" name=""/>
        <p:cNvGrpSpPr/>
        <p:nvPr/>
      </p:nvGrpSpPr>
      <p:grpSpPr>
        <a:xfrm>
          <a:off x="0" y="0"/>
          <a:ext cx="0" cy="0"/>
          <a:chOff x="0" y="0"/>
          <a:chExt cx="0" cy="0"/>
        </a:xfrm>
      </p:grpSpPr>
      <p:sp>
        <p:nvSpPr>
          <p:cNvPr id="13" name="Subtitle 2"/>
          <p:cNvSpPr>
            <a:spLocks noGrp="1"/>
          </p:cNvSpPr>
          <p:nvPr>
            <p:ph type="subTitle" idx="10" hasCustomPrompt="1"/>
          </p:nvPr>
        </p:nvSpPr>
        <p:spPr>
          <a:xfrm>
            <a:off x="691953" y="1145168"/>
            <a:ext cx="5819775" cy="432000"/>
          </a:xfrm>
          <a:solidFill>
            <a:srgbClr val="595959">
              <a:alpha val="80000"/>
            </a:srgbClr>
          </a:solidFill>
        </p:spPr>
        <p:txBody>
          <a:bodyPr anchor="ctr">
            <a:noAutofit/>
          </a:bodyPr>
          <a:lstStyle>
            <a:lvl1pPr marL="0" indent="0" algn="l">
              <a:buNone/>
              <a:defRPr sz="28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CA" dirty="0"/>
          </a:p>
        </p:txBody>
      </p:sp>
      <p:sp>
        <p:nvSpPr>
          <p:cNvPr id="14" name="Title 1"/>
          <p:cNvSpPr>
            <a:spLocks noGrp="1"/>
          </p:cNvSpPr>
          <p:nvPr>
            <p:ph type="ctrTitle" hasCustomPrompt="1"/>
          </p:nvPr>
        </p:nvSpPr>
        <p:spPr>
          <a:xfrm>
            <a:off x="581025" y="476250"/>
            <a:ext cx="11272838" cy="523875"/>
          </a:xfrm>
          <a:prstGeom prst="rect">
            <a:avLst/>
          </a:prstGeom>
        </p:spPr>
        <p:txBody>
          <a:bodyPr anchor="t"/>
          <a:lstStyle>
            <a:lvl1pPr marL="0" algn="l" defTabSz="914400" rtl="0" eaLnBrk="1" latinLnBrk="0" hangingPunct="1">
              <a:lnSpc>
                <a:spcPct val="90000"/>
              </a:lnSpc>
              <a:spcBef>
                <a:spcPct val="0"/>
              </a:spcBef>
              <a:buNone/>
              <a:defRPr lang="en-CA" sz="4000" kern="1200" dirty="0">
                <a:solidFill>
                  <a:srgbClr val="F04E36"/>
                </a:solidFill>
                <a:latin typeface="+mj-lt"/>
                <a:ea typeface="+mj-ea"/>
                <a:cs typeface="+mj-cs"/>
              </a:defRPr>
            </a:lvl1pPr>
          </a:lstStyle>
          <a:p>
            <a:r>
              <a:rPr lang="en-US" dirty="0"/>
              <a:t>CLICK TO EDIT MASTER TITLE STYLE</a:t>
            </a:r>
            <a:endParaRPr lang="en-CA" dirty="0"/>
          </a:p>
        </p:txBody>
      </p:sp>
      <p:sp>
        <p:nvSpPr>
          <p:cNvPr id="15" name="Content Placeholder 2"/>
          <p:cNvSpPr>
            <a:spLocks noGrp="1"/>
          </p:cNvSpPr>
          <p:nvPr>
            <p:ph idx="1"/>
          </p:nvPr>
        </p:nvSpPr>
        <p:spPr>
          <a:xfrm>
            <a:off x="590550" y="1722211"/>
            <a:ext cx="11234738" cy="4461198"/>
          </a:xfrm>
          <a:noFill/>
          <a:ln>
            <a:noFill/>
          </a:ln>
        </p:spPr>
        <p:txBody>
          <a:bodyPr>
            <a:normAutofit/>
          </a:bodyPr>
          <a:lstStyle>
            <a:lvl1pPr marL="0" indent="0">
              <a:spcBef>
                <a:spcPts val="600"/>
              </a:spcBef>
              <a:buNone/>
              <a:defRPr lang="en-US" sz="1800" kern="1200" dirty="0" smtClean="0">
                <a:solidFill>
                  <a:schemeClr val="tx1">
                    <a:lumMod val="75000"/>
                    <a:lumOff val="25000"/>
                  </a:schemeClr>
                </a:solidFill>
                <a:latin typeface="+mj-lt"/>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59454769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EPARATOR #2">
    <p:spTree>
      <p:nvGrpSpPr>
        <p:cNvPr id="1" name=""/>
        <p:cNvGrpSpPr/>
        <p:nvPr/>
      </p:nvGrpSpPr>
      <p:grpSpPr>
        <a:xfrm>
          <a:off x="0" y="0"/>
          <a:ext cx="0" cy="0"/>
          <a:chOff x="0" y="0"/>
          <a:chExt cx="0" cy="0"/>
        </a:xfrm>
      </p:grpSpPr>
      <p:pic>
        <p:nvPicPr>
          <p:cNvPr id="5122" name="Picture 2" descr="http://orig02.deviantart.net/0f4b/f/2013/128/a/a/city_lights_by_zy0rg-d64jru9.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35574" b="23216"/>
          <a:stretch/>
        </p:blipFill>
        <p:spPr bwMode="auto">
          <a:xfrm>
            <a:off x="-4" y="-2867"/>
            <a:ext cx="12203610" cy="282892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userDrawn="1"/>
        </p:nvPicPr>
        <p:blipFill rotWithShape="1">
          <a:blip r:embed="rId3">
            <a:lum/>
            <a:extLst>
              <a:ext uri="{28A0092B-C50C-407E-A947-70E740481C1C}">
                <a14:useLocalDpi xmlns:a14="http://schemas.microsoft.com/office/drawing/2010/main" val="0"/>
              </a:ext>
            </a:extLst>
          </a:blip>
          <a:srcRect l="33614" t="12011" r="21683" b="45897"/>
          <a:stretch/>
        </p:blipFill>
        <p:spPr>
          <a:xfrm>
            <a:off x="3848985" y="-22859"/>
            <a:ext cx="8354239" cy="2846070"/>
          </a:xfrm>
          <a:prstGeom prst="rect">
            <a:avLst/>
          </a:prstGeom>
          <a:noFill/>
          <a:effectLst/>
        </p:spPr>
      </p:pic>
      <p:sp>
        <p:nvSpPr>
          <p:cNvPr id="13" name="Rectangle 12"/>
          <p:cNvSpPr/>
          <p:nvPr userDrawn="1"/>
        </p:nvSpPr>
        <p:spPr>
          <a:xfrm>
            <a:off x="-5" y="412276"/>
            <a:ext cx="9411504" cy="1245074"/>
          </a:xfrm>
          <a:prstGeom prst="rect">
            <a:avLst/>
          </a:prstGeom>
          <a:solidFill>
            <a:srgbClr val="F04E36">
              <a:alpha val="80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sz="2160"/>
          </a:p>
        </p:txBody>
      </p:sp>
      <p:sp>
        <p:nvSpPr>
          <p:cNvPr id="19" name="Titre 1"/>
          <p:cNvSpPr>
            <a:spLocks noGrp="1"/>
          </p:cNvSpPr>
          <p:nvPr>
            <p:ph type="ctrTitle" hasCustomPrompt="1"/>
          </p:nvPr>
        </p:nvSpPr>
        <p:spPr>
          <a:xfrm>
            <a:off x="150723" y="622844"/>
            <a:ext cx="9260688" cy="823937"/>
          </a:xfrm>
          <a:prstGeom prst="rect">
            <a:avLst/>
          </a:prstGeom>
        </p:spPr>
        <p:txBody>
          <a:bodyPr/>
          <a:lstStyle>
            <a:lvl1pPr algn="l">
              <a:defRPr sz="5800" b="0" i="0" baseline="0">
                <a:solidFill>
                  <a:schemeClr val="bg1"/>
                </a:solidFill>
                <a:latin typeface="Calibri Light" panose="020F0302020204030204" pitchFamily="34" charset="0"/>
                <a:cs typeface="Calibri Light" panose="020F0302020204030204" pitchFamily="34" charset="0"/>
              </a:defRPr>
            </a:lvl1pPr>
          </a:lstStyle>
          <a:p>
            <a:r>
              <a:rPr lang="fr-CA" dirty="0"/>
              <a:t>TITLE</a:t>
            </a:r>
            <a:endParaRPr lang="fr-FR" dirty="0"/>
          </a:p>
        </p:txBody>
      </p:sp>
      <p:sp>
        <p:nvSpPr>
          <p:cNvPr id="20" name="Espace réservé du texte 13"/>
          <p:cNvSpPr>
            <a:spLocks noGrp="1"/>
          </p:cNvSpPr>
          <p:nvPr>
            <p:ph type="body" sz="quarter" idx="11" hasCustomPrompt="1"/>
          </p:nvPr>
        </p:nvSpPr>
        <p:spPr>
          <a:xfrm>
            <a:off x="150723" y="1672827"/>
            <a:ext cx="9260776" cy="546498"/>
          </a:xfrm>
          <a:prstGeom prst="rect">
            <a:avLst/>
          </a:prstGeom>
        </p:spPr>
        <p:txBody>
          <a:bodyPr vert="horz"/>
          <a:lstStyle>
            <a:lvl1pPr marL="0" indent="0">
              <a:buNone/>
              <a:defRPr sz="3400" b="0" i="0" baseline="0">
                <a:solidFill>
                  <a:srgbClr val="FFFFFF"/>
                </a:solidFill>
                <a:latin typeface="+mj-lt"/>
                <a:cs typeface="Univers CE 55 Medium"/>
              </a:defRPr>
            </a:lvl1pPr>
          </a:lstStyle>
          <a:p>
            <a:pPr lvl="0"/>
            <a:r>
              <a:rPr lang="fr-FR" dirty="0" err="1"/>
              <a:t>Subtitle</a:t>
            </a:r>
            <a:endParaRPr lang="fr-FR" dirty="0"/>
          </a:p>
        </p:txBody>
      </p:sp>
      <p:cxnSp>
        <p:nvCxnSpPr>
          <p:cNvPr id="14" name="Connecteur droit 11"/>
          <p:cNvCxnSpPr/>
          <p:nvPr userDrawn="1"/>
        </p:nvCxnSpPr>
        <p:spPr>
          <a:xfrm>
            <a:off x="-1" y="6347061"/>
            <a:ext cx="9900000" cy="0"/>
          </a:xfrm>
          <a:prstGeom prst="line">
            <a:avLst/>
          </a:prstGeom>
          <a:ln w="3175" cmpd="sng">
            <a:solidFill>
              <a:srgbClr val="E53930"/>
            </a:solidFill>
          </a:ln>
          <a:effectLst/>
        </p:spPr>
        <p:style>
          <a:lnRef idx="2">
            <a:schemeClr val="accent1"/>
          </a:lnRef>
          <a:fillRef idx="0">
            <a:schemeClr val="accent1"/>
          </a:fillRef>
          <a:effectRef idx="1">
            <a:schemeClr val="accent1"/>
          </a:effectRef>
          <a:fontRef idx="minor">
            <a:schemeClr val="tx1"/>
          </a:fontRef>
        </p:style>
      </p:cxnSp>
      <p:sp>
        <p:nvSpPr>
          <p:cNvPr id="15" name="ZoneTexte 19"/>
          <p:cNvSpPr txBox="1"/>
          <p:nvPr userDrawn="1"/>
        </p:nvSpPr>
        <p:spPr>
          <a:xfrm>
            <a:off x="514080" y="6457060"/>
            <a:ext cx="9395444" cy="307777"/>
          </a:xfrm>
          <a:prstGeom prst="rect">
            <a:avLst/>
          </a:prstGeom>
          <a:noFill/>
        </p:spPr>
        <p:txBody>
          <a:bodyPr wrap="square" rtlCol="0">
            <a:spAutoFit/>
          </a:bodyPr>
          <a:lstStyle/>
          <a:p>
            <a:pPr marL="0" marR="0" indent="0" algn="l" defTabSz="457162" rtl="0" eaLnBrk="1" fontAlgn="auto" latinLnBrk="0" hangingPunct="1">
              <a:lnSpc>
                <a:spcPct val="100000"/>
              </a:lnSpc>
              <a:spcBef>
                <a:spcPts val="0"/>
              </a:spcBef>
              <a:spcAft>
                <a:spcPts val="0"/>
              </a:spcAft>
              <a:buClrTx/>
              <a:buSzTx/>
              <a:buFontTx/>
              <a:buNone/>
              <a:tabLst/>
              <a:defRPr/>
            </a:pPr>
            <a:fld id="{AE97A98D-694E-4BF0-A398-AB97DEF1A640}" type="slidenum">
              <a:rPr lang="fr-CA" sz="800" b="0" i="0" smtClean="0">
                <a:solidFill>
                  <a:schemeClr val="bg1">
                    <a:lumMod val="50000"/>
                  </a:schemeClr>
                </a:solidFill>
                <a:latin typeface="+mj-lt"/>
                <a:cs typeface="Univers CE 55 Medium"/>
              </a:rPr>
              <a:t>‹#›</a:t>
            </a:fld>
            <a:r>
              <a:rPr lang="fr-CA" sz="800" b="0" i="0" dirty="0">
                <a:solidFill>
                  <a:schemeClr val="bg1">
                    <a:lumMod val="50000"/>
                  </a:schemeClr>
                </a:solidFill>
                <a:latin typeface="+mj-lt"/>
                <a:cs typeface="Univers CE 55 Medium"/>
              </a:rPr>
              <a:t> | Copyright @ 2015 Axamit. All </a:t>
            </a:r>
            <a:r>
              <a:rPr lang="fr-CA" sz="800" b="0" i="0" dirty="0" err="1">
                <a:solidFill>
                  <a:schemeClr val="bg1">
                    <a:lumMod val="50000"/>
                  </a:schemeClr>
                </a:solidFill>
                <a:latin typeface="+mj-lt"/>
                <a:cs typeface="Univers CE 55 Medium"/>
              </a:rPr>
              <a:t>rights</a:t>
            </a:r>
            <a:r>
              <a:rPr lang="fr-CA" sz="800" b="0" i="0" dirty="0">
                <a:solidFill>
                  <a:schemeClr val="bg1">
                    <a:lumMod val="50000"/>
                  </a:schemeClr>
                </a:solidFill>
                <a:latin typeface="+mj-lt"/>
                <a:cs typeface="Univers CE 55 Medium"/>
              </a:rPr>
              <a:t> </a:t>
            </a:r>
            <a:r>
              <a:rPr lang="fr-CA" sz="800" b="0" i="0" dirty="0" err="1">
                <a:solidFill>
                  <a:schemeClr val="bg1">
                    <a:lumMod val="50000"/>
                  </a:schemeClr>
                </a:solidFill>
                <a:latin typeface="+mj-lt"/>
                <a:cs typeface="Univers CE 55 Medium"/>
              </a:rPr>
              <a:t>reserved</a:t>
            </a:r>
            <a:r>
              <a:rPr lang="fr-CA" sz="800" b="0" i="0" dirty="0">
                <a:solidFill>
                  <a:schemeClr val="bg1">
                    <a:lumMod val="50000"/>
                  </a:schemeClr>
                </a:solidFill>
                <a:latin typeface="+mj-lt"/>
                <a:cs typeface="Univers CE 55 Medium"/>
              </a:rPr>
              <a:t> | </a:t>
            </a:r>
            <a:r>
              <a:rPr lang="fr-CA" sz="800" b="0" i="0" dirty="0" err="1">
                <a:solidFill>
                  <a:schemeClr val="bg1">
                    <a:lumMod val="50000"/>
                  </a:schemeClr>
                </a:solidFill>
                <a:latin typeface="+mj-lt"/>
                <a:cs typeface="Univers CE 55 Medium"/>
              </a:rPr>
              <a:t>Confidential</a:t>
            </a:r>
            <a:endParaRPr lang="fr-FR" sz="800" b="0" i="0" dirty="0">
              <a:solidFill>
                <a:schemeClr val="bg1">
                  <a:lumMod val="50000"/>
                </a:schemeClr>
              </a:solidFill>
              <a:latin typeface="+mj-lt"/>
              <a:cs typeface="Univers CE 55 Medium"/>
            </a:endParaRPr>
          </a:p>
          <a:p>
            <a:endParaRPr lang="fr-FR" sz="600" dirty="0">
              <a:solidFill>
                <a:schemeClr val="bg1">
                  <a:lumMod val="50000"/>
                </a:schemeClr>
              </a:solidFill>
              <a:latin typeface="+mj-lt"/>
            </a:endParaRPr>
          </a:p>
        </p:txBody>
      </p:sp>
      <p:pic>
        <p:nvPicPr>
          <p:cNvPr id="21" name="Picture 2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045021" y="6347061"/>
            <a:ext cx="1610287" cy="190800"/>
          </a:xfrm>
          <a:prstGeom prst="rect">
            <a:avLst/>
          </a:prstGeom>
        </p:spPr>
      </p:pic>
      <p:sp>
        <p:nvSpPr>
          <p:cNvPr id="22" name="Content Placeholder 2"/>
          <p:cNvSpPr>
            <a:spLocks noGrp="1"/>
          </p:cNvSpPr>
          <p:nvPr>
            <p:ph idx="1"/>
          </p:nvPr>
        </p:nvSpPr>
        <p:spPr>
          <a:xfrm>
            <a:off x="150723" y="2846071"/>
            <a:ext cx="11504585" cy="3337338"/>
          </a:xfrm>
          <a:prstGeom prst="rect">
            <a:avLst/>
          </a:prstGeom>
          <a:noFill/>
          <a:ln>
            <a:noFill/>
          </a:ln>
        </p:spPr>
        <p:txBody>
          <a:bodyPr>
            <a:normAutofit/>
          </a:bodyPr>
          <a:lstStyle>
            <a:lvl1pPr marL="0" indent="0">
              <a:buNone/>
              <a:defRPr lang="en-US" sz="1600" kern="1200" dirty="0" smtClean="0">
                <a:solidFill>
                  <a:schemeClr val="tx1">
                    <a:lumMod val="75000"/>
                    <a:lumOff val="25000"/>
                  </a:schemeClr>
                </a:solidFill>
                <a:latin typeface="+mj-lt"/>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2697981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SEPARATOR #2">
    <p:spTree>
      <p:nvGrpSpPr>
        <p:cNvPr id="1" name=""/>
        <p:cNvGrpSpPr/>
        <p:nvPr/>
      </p:nvGrpSpPr>
      <p:grpSpPr>
        <a:xfrm>
          <a:off x="0" y="0"/>
          <a:ext cx="0" cy="0"/>
          <a:chOff x="0" y="0"/>
          <a:chExt cx="0" cy="0"/>
        </a:xfrm>
      </p:grpSpPr>
      <p:pic>
        <p:nvPicPr>
          <p:cNvPr id="6146" name="Picture 2" descr="https://mastajappa.files.wordpress.com/2011/02/city_night-00000.jp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21941" b="36996"/>
          <a:stretch/>
        </p:blipFill>
        <p:spPr bwMode="auto">
          <a:xfrm>
            <a:off x="-5" y="1"/>
            <a:ext cx="12205963" cy="282605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userDrawn="1"/>
        </p:nvPicPr>
        <p:blipFill rotWithShape="1">
          <a:blip r:embed="rId3">
            <a:lum/>
            <a:extLst>
              <a:ext uri="{28A0092B-C50C-407E-A947-70E740481C1C}">
                <a14:useLocalDpi xmlns:a14="http://schemas.microsoft.com/office/drawing/2010/main" val="0"/>
              </a:ext>
            </a:extLst>
          </a:blip>
          <a:srcRect l="33614" t="12011" r="21683" b="45897"/>
          <a:stretch/>
        </p:blipFill>
        <p:spPr>
          <a:xfrm>
            <a:off x="3848985" y="-22859"/>
            <a:ext cx="8354239" cy="2846070"/>
          </a:xfrm>
          <a:prstGeom prst="rect">
            <a:avLst/>
          </a:prstGeom>
          <a:noFill/>
          <a:effectLst/>
        </p:spPr>
      </p:pic>
      <p:sp>
        <p:nvSpPr>
          <p:cNvPr id="13" name="Rectangle 12"/>
          <p:cNvSpPr/>
          <p:nvPr userDrawn="1"/>
        </p:nvSpPr>
        <p:spPr>
          <a:xfrm>
            <a:off x="-5" y="412276"/>
            <a:ext cx="9411504" cy="1245074"/>
          </a:xfrm>
          <a:prstGeom prst="rect">
            <a:avLst/>
          </a:prstGeom>
          <a:solidFill>
            <a:srgbClr val="F04E36">
              <a:alpha val="80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sz="2160"/>
          </a:p>
        </p:txBody>
      </p:sp>
      <p:sp>
        <p:nvSpPr>
          <p:cNvPr id="19" name="Titre 1"/>
          <p:cNvSpPr>
            <a:spLocks noGrp="1"/>
          </p:cNvSpPr>
          <p:nvPr>
            <p:ph type="ctrTitle" hasCustomPrompt="1"/>
          </p:nvPr>
        </p:nvSpPr>
        <p:spPr>
          <a:xfrm>
            <a:off x="150723" y="622844"/>
            <a:ext cx="9260688" cy="823937"/>
          </a:xfrm>
          <a:prstGeom prst="rect">
            <a:avLst/>
          </a:prstGeom>
        </p:spPr>
        <p:txBody>
          <a:bodyPr/>
          <a:lstStyle>
            <a:lvl1pPr algn="l">
              <a:defRPr sz="5800" b="0" i="0" baseline="0">
                <a:solidFill>
                  <a:schemeClr val="bg1"/>
                </a:solidFill>
                <a:latin typeface="Calibri Light" panose="020F0302020204030204" pitchFamily="34" charset="0"/>
                <a:cs typeface="Calibri Light" panose="020F0302020204030204" pitchFamily="34" charset="0"/>
              </a:defRPr>
            </a:lvl1pPr>
          </a:lstStyle>
          <a:p>
            <a:r>
              <a:rPr lang="fr-CA" dirty="0"/>
              <a:t>TITLE</a:t>
            </a:r>
            <a:endParaRPr lang="fr-FR" dirty="0"/>
          </a:p>
        </p:txBody>
      </p:sp>
      <p:sp>
        <p:nvSpPr>
          <p:cNvPr id="20" name="Espace réservé du texte 13"/>
          <p:cNvSpPr>
            <a:spLocks noGrp="1"/>
          </p:cNvSpPr>
          <p:nvPr>
            <p:ph type="body" sz="quarter" idx="11" hasCustomPrompt="1"/>
          </p:nvPr>
        </p:nvSpPr>
        <p:spPr>
          <a:xfrm>
            <a:off x="150723" y="1672827"/>
            <a:ext cx="9260776" cy="546498"/>
          </a:xfrm>
          <a:prstGeom prst="rect">
            <a:avLst/>
          </a:prstGeom>
        </p:spPr>
        <p:txBody>
          <a:bodyPr vert="horz"/>
          <a:lstStyle>
            <a:lvl1pPr marL="0" indent="0">
              <a:buNone/>
              <a:defRPr sz="3400" b="0" i="0" baseline="0">
                <a:solidFill>
                  <a:srgbClr val="FFFFFF"/>
                </a:solidFill>
                <a:latin typeface="+mj-lt"/>
                <a:cs typeface="Univers CE 55 Medium"/>
              </a:defRPr>
            </a:lvl1pPr>
          </a:lstStyle>
          <a:p>
            <a:pPr lvl="0"/>
            <a:r>
              <a:rPr lang="fr-FR" dirty="0" err="1"/>
              <a:t>Subtitle</a:t>
            </a:r>
            <a:endParaRPr lang="fr-FR" dirty="0"/>
          </a:p>
        </p:txBody>
      </p:sp>
      <p:cxnSp>
        <p:nvCxnSpPr>
          <p:cNvPr id="14" name="Connecteur droit 11"/>
          <p:cNvCxnSpPr/>
          <p:nvPr userDrawn="1"/>
        </p:nvCxnSpPr>
        <p:spPr>
          <a:xfrm>
            <a:off x="-1" y="6347061"/>
            <a:ext cx="9900000" cy="0"/>
          </a:xfrm>
          <a:prstGeom prst="line">
            <a:avLst/>
          </a:prstGeom>
          <a:ln w="3175" cmpd="sng">
            <a:solidFill>
              <a:srgbClr val="E53930"/>
            </a:solidFill>
          </a:ln>
          <a:effectLst/>
        </p:spPr>
        <p:style>
          <a:lnRef idx="2">
            <a:schemeClr val="accent1"/>
          </a:lnRef>
          <a:fillRef idx="0">
            <a:schemeClr val="accent1"/>
          </a:fillRef>
          <a:effectRef idx="1">
            <a:schemeClr val="accent1"/>
          </a:effectRef>
          <a:fontRef idx="minor">
            <a:schemeClr val="tx1"/>
          </a:fontRef>
        </p:style>
      </p:cxnSp>
      <p:sp>
        <p:nvSpPr>
          <p:cNvPr id="15" name="ZoneTexte 19"/>
          <p:cNvSpPr txBox="1"/>
          <p:nvPr userDrawn="1"/>
        </p:nvSpPr>
        <p:spPr>
          <a:xfrm>
            <a:off x="514080" y="6457060"/>
            <a:ext cx="9395444" cy="307777"/>
          </a:xfrm>
          <a:prstGeom prst="rect">
            <a:avLst/>
          </a:prstGeom>
          <a:noFill/>
        </p:spPr>
        <p:txBody>
          <a:bodyPr wrap="square" rtlCol="0">
            <a:spAutoFit/>
          </a:bodyPr>
          <a:lstStyle/>
          <a:p>
            <a:pPr marL="0" marR="0" indent="0" algn="l" defTabSz="457162" rtl="0" eaLnBrk="1" fontAlgn="auto" latinLnBrk="0" hangingPunct="1">
              <a:lnSpc>
                <a:spcPct val="100000"/>
              </a:lnSpc>
              <a:spcBef>
                <a:spcPts val="0"/>
              </a:spcBef>
              <a:spcAft>
                <a:spcPts val="0"/>
              </a:spcAft>
              <a:buClrTx/>
              <a:buSzTx/>
              <a:buFontTx/>
              <a:buNone/>
              <a:tabLst/>
              <a:defRPr/>
            </a:pPr>
            <a:fld id="{AE97A98D-694E-4BF0-A398-AB97DEF1A640}" type="slidenum">
              <a:rPr lang="fr-CA" sz="800" b="0" i="0" smtClean="0">
                <a:solidFill>
                  <a:schemeClr val="bg1">
                    <a:lumMod val="50000"/>
                  </a:schemeClr>
                </a:solidFill>
                <a:latin typeface="+mj-lt"/>
                <a:cs typeface="Univers CE 55 Medium"/>
              </a:rPr>
              <a:t>‹#›</a:t>
            </a:fld>
            <a:r>
              <a:rPr lang="fr-CA" sz="800" b="0" i="0" dirty="0">
                <a:solidFill>
                  <a:schemeClr val="bg1">
                    <a:lumMod val="50000"/>
                  </a:schemeClr>
                </a:solidFill>
                <a:latin typeface="+mj-lt"/>
                <a:cs typeface="Univers CE 55 Medium"/>
              </a:rPr>
              <a:t> | Copyright @ 2015 Axamit. All </a:t>
            </a:r>
            <a:r>
              <a:rPr lang="fr-CA" sz="800" b="0" i="0" dirty="0" err="1">
                <a:solidFill>
                  <a:schemeClr val="bg1">
                    <a:lumMod val="50000"/>
                  </a:schemeClr>
                </a:solidFill>
                <a:latin typeface="+mj-lt"/>
                <a:cs typeface="Univers CE 55 Medium"/>
              </a:rPr>
              <a:t>rights</a:t>
            </a:r>
            <a:r>
              <a:rPr lang="fr-CA" sz="800" b="0" i="0" dirty="0">
                <a:solidFill>
                  <a:schemeClr val="bg1">
                    <a:lumMod val="50000"/>
                  </a:schemeClr>
                </a:solidFill>
                <a:latin typeface="+mj-lt"/>
                <a:cs typeface="Univers CE 55 Medium"/>
              </a:rPr>
              <a:t> </a:t>
            </a:r>
            <a:r>
              <a:rPr lang="fr-CA" sz="800" b="0" i="0" dirty="0" err="1">
                <a:solidFill>
                  <a:schemeClr val="bg1">
                    <a:lumMod val="50000"/>
                  </a:schemeClr>
                </a:solidFill>
                <a:latin typeface="+mj-lt"/>
                <a:cs typeface="Univers CE 55 Medium"/>
              </a:rPr>
              <a:t>reserved</a:t>
            </a:r>
            <a:r>
              <a:rPr lang="fr-CA" sz="800" b="0" i="0" dirty="0">
                <a:solidFill>
                  <a:schemeClr val="bg1">
                    <a:lumMod val="50000"/>
                  </a:schemeClr>
                </a:solidFill>
                <a:latin typeface="+mj-lt"/>
                <a:cs typeface="Univers CE 55 Medium"/>
              </a:rPr>
              <a:t> | </a:t>
            </a:r>
            <a:r>
              <a:rPr lang="fr-CA" sz="800" b="0" i="0" dirty="0" err="1">
                <a:solidFill>
                  <a:schemeClr val="bg1">
                    <a:lumMod val="50000"/>
                  </a:schemeClr>
                </a:solidFill>
                <a:latin typeface="+mj-lt"/>
                <a:cs typeface="Univers CE 55 Medium"/>
              </a:rPr>
              <a:t>Confidential</a:t>
            </a:r>
            <a:endParaRPr lang="fr-FR" sz="800" b="0" i="0" dirty="0">
              <a:solidFill>
                <a:schemeClr val="bg1">
                  <a:lumMod val="50000"/>
                </a:schemeClr>
              </a:solidFill>
              <a:latin typeface="+mj-lt"/>
              <a:cs typeface="Univers CE 55 Medium"/>
            </a:endParaRPr>
          </a:p>
          <a:p>
            <a:endParaRPr lang="fr-FR" sz="600" dirty="0">
              <a:solidFill>
                <a:schemeClr val="bg1">
                  <a:lumMod val="50000"/>
                </a:schemeClr>
              </a:solidFill>
              <a:latin typeface="+mj-lt"/>
            </a:endParaRPr>
          </a:p>
        </p:txBody>
      </p:sp>
      <p:pic>
        <p:nvPicPr>
          <p:cNvPr id="21" name="Picture 2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045021" y="6347061"/>
            <a:ext cx="1610287" cy="190800"/>
          </a:xfrm>
          <a:prstGeom prst="rect">
            <a:avLst/>
          </a:prstGeom>
        </p:spPr>
      </p:pic>
      <p:sp>
        <p:nvSpPr>
          <p:cNvPr id="22" name="Content Placeholder 2"/>
          <p:cNvSpPr>
            <a:spLocks noGrp="1"/>
          </p:cNvSpPr>
          <p:nvPr>
            <p:ph idx="1"/>
          </p:nvPr>
        </p:nvSpPr>
        <p:spPr>
          <a:xfrm>
            <a:off x="150723" y="2846071"/>
            <a:ext cx="11504585" cy="3337338"/>
          </a:xfrm>
          <a:prstGeom prst="rect">
            <a:avLst/>
          </a:prstGeom>
          <a:noFill/>
          <a:ln>
            <a:noFill/>
          </a:ln>
        </p:spPr>
        <p:txBody>
          <a:bodyPr>
            <a:normAutofit/>
          </a:bodyPr>
          <a:lstStyle>
            <a:lvl1pPr marL="0" indent="0">
              <a:buNone/>
              <a:defRPr lang="en-US" sz="1600" kern="1200" dirty="0" smtClean="0">
                <a:solidFill>
                  <a:schemeClr val="tx1">
                    <a:lumMod val="75000"/>
                    <a:lumOff val="25000"/>
                  </a:schemeClr>
                </a:solidFill>
                <a:latin typeface="+mj-lt"/>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13128402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ubtitle, Content">
    <p:spTree>
      <p:nvGrpSpPr>
        <p:cNvPr id="1" name=""/>
        <p:cNvGrpSpPr/>
        <p:nvPr/>
      </p:nvGrpSpPr>
      <p:grpSpPr>
        <a:xfrm>
          <a:off x="0" y="0"/>
          <a:ext cx="0" cy="0"/>
          <a:chOff x="0" y="0"/>
          <a:chExt cx="0" cy="0"/>
        </a:xfrm>
      </p:grpSpPr>
      <p:sp>
        <p:nvSpPr>
          <p:cNvPr id="13" name="Subtitle 2"/>
          <p:cNvSpPr>
            <a:spLocks noGrp="1"/>
          </p:cNvSpPr>
          <p:nvPr>
            <p:ph type="subTitle" idx="10" hasCustomPrompt="1"/>
          </p:nvPr>
        </p:nvSpPr>
        <p:spPr>
          <a:xfrm>
            <a:off x="619125" y="1145168"/>
            <a:ext cx="5819775" cy="432000"/>
          </a:xfrm>
          <a:prstGeom prst="rect">
            <a:avLst/>
          </a:prstGeom>
          <a:solidFill>
            <a:srgbClr val="595959">
              <a:alpha val="80000"/>
            </a:srgbClr>
          </a:solidFill>
        </p:spPr>
        <p:txBody>
          <a:bodyPr anchor="ctr">
            <a:noAutofit/>
          </a:bodyPr>
          <a:lstStyle>
            <a:lvl1pPr marL="0" indent="0" algn="l">
              <a:buNone/>
              <a:defRPr sz="28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CA" dirty="0"/>
          </a:p>
        </p:txBody>
      </p:sp>
      <p:sp>
        <p:nvSpPr>
          <p:cNvPr id="14" name="Title 1"/>
          <p:cNvSpPr>
            <a:spLocks noGrp="1"/>
          </p:cNvSpPr>
          <p:nvPr>
            <p:ph type="ctrTitle" hasCustomPrompt="1"/>
          </p:nvPr>
        </p:nvSpPr>
        <p:spPr>
          <a:xfrm>
            <a:off x="581025" y="476250"/>
            <a:ext cx="11272838" cy="523875"/>
          </a:xfrm>
          <a:prstGeom prst="rect">
            <a:avLst/>
          </a:prstGeom>
        </p:spPr>
        <p:txBody>
          <a:bodyPr anchor="t"/>
          <a:lstStyle>
            <a:lvl1pPr marL="0" algn="l" defTabSz="914400" rtl="0" eaLnBrk="1" latinLnBrk="0" hangingPunct="1">
              <a:lnSpc>
                <a:spcPct val="90000"/>
              </a:lnSpc>
              <a:spcBef>
                <a:spcPct val="0"/>
              </a:spcBef>
              <a:buNone/>
              <a:defRPr lang="en-CA" sz="4000" kern="1200" dirty="0">
                <a:solidFill>
                  <a:srgbClr val="F04E36"/>
                </a:solidFill>
                <a:latin typeface="+mj-lt"/>
                <a:ea typeface="+mj-ea"/>
                <a:cs typeface="+mj-cs"/>
              </a:defRPr>
            </a:lvl1pPr>
          </a:lstStyle>
          <a:p>
            <a:r>
              <a:rPr lang="en-US" dirty="0"/>
              <a:t>CLICK TO EDIT MASTER TITLE STYLE</a:t>
            </a:r>
            <a:endParaRPr lang="en-CA" dirty="0"/>
          </a:p>
        </p:txBody>
      </p:sp>
      <p:sp>
        <p:nvSpPr>
          <p:cNvPr id="15" name="Content Placeholder 2"/>
          <p:cNvSpPr>
            <a:spLocks noGrp="1"/>
          </p:cNvSpPr>
          <p:nvPr>
            <p:ph idx="1"/>
          </p:nvPr>
        </p:nvSpPr>
        <p:spPr>
          <a:xfrm>
            <a:off x="590550" y="1722211"/>
            <a:ext cx="11234738" cy="4461198"/>
          </a:xfrm>
          <a:prstGeom prst="rect">
            <a:avLst/>
          </a:prstGeom>
          <a:noFill/>
          <a:ln>
            <a:noFill/>
          </a:ln>
        </p:spPr>
        <p:txBody>
          <a:bodyPr>
            <a:normAutofit/>
          </a:bodyPr>
          <a:lstStyle>
            <a:lvl1pPr marL="0" indent="0">
              <a:buNone/>
              <a:defRPr lang="en-US" sz="1800" kern="1200" dirty="0" smtClean="0">
                <a:solidFill>
                  <a:schemeClr val="tx1">
                    <a:lumMod val="75000"/>
                    <a:lumOff val="25000"/>
                  </a:schemeClr>
                </a:solidFill>
                <a:latin typeface="+mj-lt"/>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2641501471"/>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4" name="Title 1"/>
          <p:cNvSpPr>
            <a:spLocks noGrp="1"/>
          </p:cNvSpPr>
          <p:nvPr>
            <p:ph type="ctrTitle" hasCustomPrompt="1"/>
          </p:nvPr>
        </p:nvSpPr>
        <p:spPr>
          <a:xfrm>
            <a:off x="581025" y="476250"/>
            <a:ext cx="11272838" cy="523875"/>
          </a:xfrm>
          <a:prstGeom prst="rect">
            <a:avLst/>
          </a:prstGeom>
        </p:spPr>
        <p:txBody>
          <a:bodyPr anchor="t"/>
          <a:lstStyle>
            <a:lvl1pPr marL="0" algn="l" defTabSz="914400" rtl="0" eaLnBrk="1" latinLnBrk="0" hangingPunct="1">
              <a:lnSpc>
                <a:spcPct val="90000"/>
              </a:lnSpc>
              <a:spcBef>
                <a:spcPct val="0"/>
              </a:spcBef>
              <a:buNone/>
              <a:defRPr lang="en-CA" sz="4000" kern="1200" dirty="0">
                <a:solidFill>
                  <a:srgbClr val="F04E36"/>
                </a:solidFill>
                <a:latin typeface="+mj-lt"/>
                <a:ea typeface="+mj-ea"/>
                <a:cs typeface="+mj-cs"/>
              </a:defRPr>
            </a:lvl1pPr>
          </a:lstStyle>
          <a:p>
            <a:r>
              <a:rPr lang="en-US" dirty="0"/>
              <a:t>CLICK TO EDIT MASTER TITLE STYLE</a:t>
            </a:r>
            <a:endParaRPr lang="en-CA" dirty="0"/>
          </a:p>
        </p:txBody>
      </p:sp>
      <p:sp>
        <p:nvSpPr>
          <p:cNvPr id="15" name="Content Placeholder 2"/>
          <p:cNvSpPr>
            <a:spLocks noGrp="1"/>
          </p:cNvSpPr>
          <p:nvPr>
            <p:ph idx="1"/>
          </p:nvPr>
        </p:nvSpPr>
        <p:spPr>
          <a:xfrm>
            <a:off x="600075" y="1122135"/>
            <a:ext cx="11234738" cy="5097689"/>
          </a:xfrm>
          <a:noFill/>
          <a:ln>
            <a:noFill/>
          </a:ln>
        </p:spPr>
        <p:txBody>
          <a:bodyPr>
            <a:normAutofit/>
          </a:bodyPr>
          <a:lstStyle>
            <a:lvl1pPr marL="0" indent="0">
              <a:buNone/>
              <a:defRPr sz="1800">
                <a:solidFill>
                  <a:schemeClr val="tx1">
                    <a:lumMod val="75000"/>
                    <a:lumOff val="25000"/>
                  </a:schemeClr>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1626813079"/>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112363"/>
            <a:ext cx="11234738" cy="5071046"/>
          </a:xfrm>
          <a:noFill/>
          <a:ln>
            <a:noFill/>
          </a:ln>
        </p:spPr>
        <p:txBody>
          <a:bodyPr>
            <a:normAutofit/>
          </a:bodyPr>
          <a:lstStyle>
            <a:lvl1pPr marL="342900" indent="-342900">
              <a:buFont typeface="Arial" panose="020B0604020202020204" pitchFamily="34" charset="0"/>
              <a:buChar char="•"/>
              <a:defRPr lang="en-US" sz="1800" kern="1200" dirty="0" smtClean="0">
                <a:solidFill>
                  <a:schemeClr val="tx1">
                    <a:lumMod val="75000"/>
                    <a:lumOff val="25000"/>
                  </a:schemeClr>
                </a:solidFill>
                <a:latin typeface="+mj-lt"/>
                <a:ea typeface="+mn-ea"/>
                <a:cs typeface="+mn-cs"/>
              </a:defRPr>
            </a:lvl1pPr>
            <a:lvl2pPr marL="685800" indent="-228600">
              <a:buFont typeface="Wingdings" panose="05000000000000000000" pitchFamily="2" charset="2"/>
              <a:buChar char="§"/>
              <a:defRPr sz="1600" b="0">
                <a:solidFill>
                  <a:schemeClr val="tx1">
                    <a:lumMod val="75000"/>
                    <a:lumOff val="25000"/>
                  </a:schemeClr>
                </a:solidFill>
                <a:latin typeface="+mj-lt"/>
              </a:defRPr>
            </a:lvl2pPr>
          </a:lstStyle>
          <a:p>
            <a:pPr lvl="0"/>
            <a:r>
              <a:rPr lang="en-US" dirty="0"/>
              <a:t>Click to edit Master text styles</a:t>
            </a:r>
          </a:p>
          <a:p>
            <a:pPr lvl="1"/>
            <a:r>
              <a:rPr lang="en-US" dirty="0"/>
              <a:t>Second level</a:t>
            </a:r>
          </a:p>
        </p:txBody>
      </p:sp>
      <p:sp>
        <p:nvSpPr>
          <p:cNvPr id="11" name="Title 1"/>
          <p:cNvSpPr>
            <a:spLocks noGrp="1"/>
          </p:cNvSpPr>
          <p:nvPr>
            <p:ph type="ctrTitle" hasCustomPrompt="1"/>
          </p:nvPr>
        </p:nvSpPr>
        <p:spPr>
          <a:xfrm>
            <a:off x="581025" y="476250"/>
            <a:ext cx="11272838" cy="523875"/>
          </a:xfrm>
          <a:prstGeom prst="rect">
            <a:avLst/>
          </a:prstGeom>
        </p:spPr>
        <p:txBody>
          <a:bodyPr anchor="t"/>
          <a:lstStyle>
            <a:lvl1pPr marL="0" algn="l" defTabSz="914400" rtl="0" eaLnBrk="1" latinLnBrk="0" hangingPunct="1">
              <a:lnSpc>
                <a:spcPct val="90000"/>
              </a:lnSpc>
              <a:spcBef>
                <a:spcPct val="0"/>
              </a:spcBef>
              <a:buNone/>
              <a:defRPr lang="en-CA" sz="4000" kern="1200" dirty="0">
                <a:solidFill>
                  <a:srgbClr val="F04E36"/>
                </a:solidFill>
                <a:latin typeface="+mj-lt"/>
                <a:ea typeface="+mj-ea"/>
                <a:cs typeface="+mj-cs"/>
              </a:defRPr>
            </a:lvl1pPr>
          </a:lstStyle>
          <a:p>
            <a:r>
              <a:rPr lang="en-US" dirty="0"/>
              <a:t>CLICK TO EDIT MASTER TITLE STYLE</a:t>
            </a:r>
            <a:endParaRPr lang="en-CA" dirty="0"/>
          </a:p>
        </p:txBody>
      </p:sp>
    </p:spTree>
    <p:extLst>
      <p:ext uri="{BB962C8B-B14F-4D97-AF65-F5344CB8AC3E}">
        <p14:creationId xmlns:p14="http://schemas.microsoft.com/office/powerpoint/2010/main" val="116477357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38175" y="1122363"/>
            <a:ext cx="11077575" cy="2387600"/>
          </a:xfrm>
          <a:prstGeom prst="rect">
            <a:avLst/>
          </a:prstGeom>
        </p:spPr>
        <p:txBody>
          <a:bodyPr anchor="b"/>
          <a:lstStyle>
            <a:lvl1pPr algn="ctr">
              <a:defRPr sz="6000">
                <a:solidFill>
                  <a:schemeClr val="tx1">
                    <a:lumMod val="75000"/>
                    <a:lumOff val="25000"/>
                  </a:schemeClr>
                </a:solidFill>
              </a:defRPr>
            </a:lvl1pPr>
          </a:lstStyle>
          <a:p>
            <a:r>
              <a:rPr lang="en-US" dirty="0"/>
              <a:t>Click to edit Master title style</a:t>
            </a:r>
            <a:endParaRPr lang="en-CA" dirty="0"/>
          </a:p>
        </p:txBody>
      </p:sp>
      <p:sp>
        <p:nvSpPr>
          <p:cNvPr id="3" name="Subtitle 2"/>
          <p:cNvSpPr>
            <a:spLocks noGrp="1"/>
          </p:cNvSpPr>
          <p:nvPr>
            <p:ph type="subTitle" idx="1"/>
          </p:nvPr>
        </p:nvSpPr>
        <p:spPr>
          <a:xfrm>
            <a:off x="638175" y="3602038"/>
            <a:ext cx="11077575" cy="26463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CA" dirty="0"/>
          </a:p>
        </p:txBody>
      </p:sp>
      <p:sp>
        <p:nvSpPr>
          <p:cNvPr id="8" name="Title 1"/>
          <p:cNvSpPr txBox="1">
            <a:spLocks/>
          </p:cNvSpPr>
          <p:nvPr userDrawn="1"/>
        </p:nvSpPr>
        <p:spPr>
          <a:xfrm>
            <a:off x="581025" y="476250"/>
            <a:ext cx="11272838" cy="523875"/>
          </a:xfrm>
          <a:prstGeom prst="rect">
            <a:avLst/>
          </a:prstGeom>
        </p:spPr>
        <p:txBody>
          <a:bodyPr anchor="t"/>
          <a:lstStyle>
            <a:lvl1pPr marL="0" algn="l" defTabSz="914400" rtl="0" eaLnBrk="1" latinLnBrk="0" hangingPunct="1">
              <a:lnSpc>
                <a:spcPct val="90000"/>
              </a:lnSpc>
              <a:spcBef>
                <a:spcPct val="0"/>
              </a:spcBef>
              <a:buNone/>
              <a:defRPr lang="en-CA" sz="4000" kern="1200" dirty="0">
                <a:solidFill>
                  <a:srgbClr val="F04E36"/>
                </a:solidFill>
                <a:latin typeface="+mj-lt"/>
                <a:ea typeface="+mj-ea"/>
                <a:cs typeface="+mj-cs"/>
              </a:defRPr>
            </a:lvl1pPr>
          </a:lstStyle>
          <a:p>
            <a:r>
              <a:rPr lang="en-CA"/>
              <a:t>CLICK TO EDIT MASTER TITLE STYLE</a:t>
            </a:r>
          </a:p>
        </p:txBody>
      </p:sp>
    </p:spTree>
    <p:extLst>
      <p:ext uri="{BB962C8B-B14F-4D97-AF65-F5344CB8AC3E}">
        <p14:creationId xmlns:p14="http://schemas.microsoft.com/office/powerpoint/2010/main" val="356969709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38175" y="1162050"/>
            <a:ext cx="5381625" cy="501491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4" name="Content Placeholder 3"/>
          <p:cNvSpPr>
            <a:spLocks noGrp="1"/>
          </p:cNvSpPr>
          <p:nvPr>
            <p:ph sz="half" idx="2"/>
          </p:nvPr>
        </p:nvSpPr>
        <p:spPr>
          <a:xfrm>
            <a:off x="6172199" y="1162050"/>
            <a:ext cx="5457825" cy="501491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9" name="Title 1"/>
          <p:cNvSpPr>
            <a:spLocks noGrp="1"/>
          </p:cNvSpPr>
          <p:nvPr>
            <p:ph type="ctrTitle" hasCustomPrompt="1"/>
          </p:nvPr>
        </p:nvSpPr>
        <p:spPr>
          <a:xfrm>
            <a:off x="581025" y="476250"/>
            <a:ext cx="11272838" cy="523875"/>
          </a:xfrm>
          <a:prstGeom prst="rect">
            <a:avLst/>
          </a:prstGeom>
        </p:spPr>
        <p:txBody>
          <a:bodyPr anchor="t"/>
          <a:lstStyle>
            <a:lvl1pPr marL="0" algn="l" defTabSz="914400" rtl="0" eaLnBrk="1" latinLnBrk="0" hangingPunct="1">
              <a:lnSpc>
                <a:spcPct val="90000"/>
              </a:lnSpc>
              <a:spcBef>
                <a:spcPct val="0"/>
              </a:spcBef>
              <a:buNone/>
              <a:defRPr lang="en-CA" sz="4000" kern="1200" dirty="0">
                <a:solidFill>
                  <a:srgbClr val="F04E36"/>
                </a:solidFill>
                <a:latin typeface="+mj-lt"/>
                <a:ea typeface="+mj-ea"/>
                <a:cs typeface="+mj-cs"/>
              </a:defRPr>
            </a:lvl1pPr>
          </a:lstStyle>
          <a:p>
            <a:r>
              <a:rPr lang="en-US" dirty="0"/>
              <a:t>CLICK TO EDIT MASTER TITLE STYLE</a:t>
            </a:r>
            <a:endParaRPr lang="en-CA" dirty="0"/>
          </a:p>
        </p:txBody>
      </p:sp>
    </p:spTree>
    <p:extLst>
      <p:ext uri="{BB962C8B-B14F-4D97-AF65-F5344CB8AC3E}">
        <p14:creationId xmlns:p14="http://schemas.microsoft.com/office/powerpoint/2010/main" val="148383722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print">
            <a:extLst>
              <a:ext uri="{28A0092B-C50C-407E-A947-70E740481C1C}">
                <a14:useLocalDpi xmlns:a14="http://schemas.microsoft.com/office/drawing/2010/main" val="0"/>
              </a:ext>
            </a:extLst>
          </a:blip>
          <a:srcRect l="2586" r="12424" b="19915"/>
          <a:stretch/>
        </p:blipFill>
        <p:spPr>
          <a:xfrm>
            <a:off x="-10601" y="2700257"/>
            <a:ext cx="12202601" cy="4160129"/>
          </a:xfrm>
          <a:prstGeom prst="rect">
            <a:avLst/>
          </a:prstGeom>
        </p:spPr>
      </p:pic>
      <p:pic>
        <p:nvPicPr>
          <p:cNvPr id="4" name="Picture 3"/>
          <p:cNvPicPr>
            <a:picLocks noChangeAspect="1"/>
          </p:cNvPicPr>
          <p:nvPr userDrawn="1"/>
        </p:nvPicPr>
        <p:blipFill rotWithShape="1">
          <a:blip r:embed="rId3">
            <a:extLst>
              <a:ext uri="{28A0092B-C50C-407E-A947-70E740481C1C}">
                <a14:useLocalDpi xmlns:a14="http://schemas.microsoft.com/office/drawing/2010/main" val="0"/>
              </a:ext>
            </a:extLst>
          </a:blip>
          <a:srcRect b="24040"/>
          <a:stretch/>
        </p:blipFill>
        <p:spPr>
          <a:xfrm>
            <a:off x="2028595" y="2067178"/>
            <a:ext cx="8124207" cy="961772"/>
          </a:xfrm>
          <a:prstGeom prst="rect">
            <a:avLst/>
          </a:prstGeom>
        </p:spPr>
      </p:pic>
    </p:spTree>
    <p:extLst>
      <p:ext uri="{BB962C8B-B14F-4D97-AF65-F5344CB8AC3E}">
        <p14:creationId xmlns:p14="http://schemas.microsoft.com/office/powerpoint/2010/main" val="2807178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OGO_SIGNATUR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l="2586" r="12424" b="19915"/>
          <a:stretch/>
        </p:blipFill>
        <p:spPr>
          <a:xfrm>
            <a:off x="-10601" y="2700257"/>
            <a:ext cx="12202601" cy="4160129"/>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028595" y="2067178"/>
            <a:ext cx="8124207" cy="1266158"/>
          </a:xfrm>
          <a:prstGeom prst="rect">
            <a:avLst/>
          </a:prstGeom>
        </p:spPr>
      </p:pic>
      <p:pic>
        <p:nvPicPr>
          <p:cNvPr id="5" name="Picture 4"/>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1" y="4668132"/>
            <a:ext cx="12191999" cy="1840130"/>
          </a:xfrm>
          <a:prstGeom prst="rect">
            <a:avLst/>
          </a:prstGeom>
        </p:spPr>
      </p:pic>
      <p:sp>
        <p:nvSpPr>
          <p:cNvPr id="7" name="TextBox 6"/>
          <p:cNvSpPr txBox="1"/>
          <p:nvPr userDrawn="1"/>
        </p:nvSpPr>
        <p:spPr>
          <a:xfrm>
            <a:off x="751254" y="5959679"/>
            <a:ext cx="11261969" cy="400110"/>
          </a:xfrm>
          <a:prstGeom prst="rect">
            <a:avLst/>
          </a:prstGeom>
          <a:noFill/>
        </p:spPr>
        <p:txBody>
          <a:bodyPr wrap="square" rtlCol="0">
            <a:spAutoFit/>
          </a:bodyPr>
          <a:lstStyle/>
          <a:p>
            <a:r>
              <a:rPr lang="en-CA" sz="1000" dirty="0">
                <a:solidFill>
                  <a:schemeClr val="bg1"/>
                </a:solidFill>
                <a:latin typeface="+mj-lt"/>
              </a:rPr>
              <a:t>This document, its contents, and any attachments are confidential and copyrighted information intended only for the use of the designated recipient. </a:t>
            </a:r>
            <a:br>
              <a:rPr lang="ru-RU" sz="1000" dirty="0">
                <a:solidFill>
                  <a:schemeClr val="bg1"/>
                </a:solidFill>
                <a:latin typeface="+mj-lt"/>
              </a:rPr>
            </a:br>
            <a:r>
              <a:rPr lang="en-CA" sz="1000" dirty="0">
                <a:solidFill>
                  <a:schemeClr val="bg1"/>
                </a:solidFill>
                <a:latin typeface="+mj-lt"/>
              </a:rPr>
              <a:t>Any copy or record of it or its contents may not be made, forwarded or disclosed without the consent of Axamit Inc.</a:t>
            </a:r>
          </a:p>
        </p:txBody>
      </p:sp>
      <p:cxnSp>
        <p:nvCxnSpPr>
          <p:cNvPr id="8" name="Connecteur droit 11"/>
          <p:cNvCxnSpPr/>
          <p:nvPr userDrawn="1"/>
        </p:nvCxnSpPr>
        <p:spPr>
          <a:xfrm>
            <a:off x="0" y="6508262"/>
            <a:ext cx="12192000" cy="0"/>
          </a:xfrm>
          <a:prstGeom prst="line">
            <a:avLst/>
          </a:prstGeom>
          <a:ln w="3175" cmpd="sng">
            <a:solidFill>
              <a:srgbClr val="E53930"/>
            </a:solidFill>
          </a:ln>
          <a:effectLst/>
        </p:spPr>
        <p:style>
          <a:lnRef idx="2">
            <a:schemeClr val="accent1"/>
          </a:lnRef>
          <a:fillRef idx="0">
            <a:schemeClr val="accent1"/>
          </a:fillRef>
          <a:effectRef idx="1">
            <a:schemeClr val="accent1"/>
          </a:effectRef>
          <a:fontRef idx="minor">
            <a:schemeClr val="tx1"/>
          </a:fontRef>
        </p:style>
      </p:cxnSp>
      <p:sp>
        <p:nvSpPr>
          <p:cNvPr id="9" name="Title 1"/>
          <p:cNvSpPr>
            <a:spLocks noGrp="1"/>
          </p:cNvSpPr>
          <p:nvPr>
            <p:ph type="ctrTitle"/>
          </p:nvPr>
        </p:nvSpPr>
        <p:spPr>
          <a:xfrm>
            <a:off x="740385" y="4790030"/>
            <a:ext cx="11272838" cy="523875"/>
          </a:xfrm>
          <a:prstGeom prst="rect">
            <a:avLst/>
          </a:prstGeom>
        </p:spPr>
        <p:txBody>
          <a:bodyPr anchor="t"/>
          <a:lstStyle>
            <a:lvl1pPr marL="0" algn="l" defTabSz="914400" rtl="0" eaLnBrk="1" latinLnBrk="0" hangingPunct="1">
              <a:lnSpc>
                <a:spcPct val="90000"/>
              </a:lnSpc>
              <a:spcBef>
                <a:spcPct val="0"/>
              </a:spcBef>
              <a:buNone/>
              <a:defRPr lang="en-CA" sz="4000" kern="1200" dirty="0">
                <a:solidFill>
                  <a:schemeClr val="bg1"/>
                </a:solidFill>
                <a:latin typeface="+mj-lt"/>
                <a:ea typeface="+mj-ea"/>
                <a:cs typeface="+mj-cs"/>
              </a:defRPr>
            </a:lvl1pPr>
          </a:lstStyle>
          <a:p>
            <a:endParaRPr lang="en-CA" dirty="0"/>
          </a:p>
        </p:txBody>
      </p:sp>
    </p:spTree>
    <p:extLst>
      <p:ext uri="{BB962C8B-B14F-4D97-AF65-F5344CB8AC3E}">
        <p14:creationId xmlns:p14="http://schemas.microsoft.com/office/powerpoint/2010/main" val="1727070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XAMIT INTRO #1">
    <p:spTree>
      <p:nvGrpSpPr>
        <p:cNvPr id="1" name=""/>
        <p:cNvGrpSpPr/>
        <p:nvPr/>
      </p:nvGrpSpPr>
      <p:grpSpPr>
        <a:xfrm>
          <a:off x="0" y="0"/>
          <a:ext cx="0" cy="0"/>
          <a:chOff x="0" y="0"/>
          <a:chExt cx="0" cy="0"/>
        </a:xfrm>
      </p:grpSpPr>
      <p:pic>
        <p:nvPicPr>
          <p:cNvPr id="4" name="Image 3" descr="IMG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219721" cy="6869927"/>
          </a:xfrm>
          <a:prstGeom prst="rect">
            <a:avLst/>
          </a:prstGeom>
        </p:spPr>
      </p:pic>
      <p:sp>
        <p:nvSpPr>
          <p:cNvPr id="15" name="Rectangle 14"/>
          <p:cNvSpPr/>
          <p:nvPr userDrawn="1"/>
        </p:nvSpPr>
        <p:spPr>
          <a:xfrm>
            <a:off x="-5" y="412276"/>
            <a:ext cx="9411504" cy="1245074"/>
          </a:xfrm>
          <a:prstGeom prst="rect">
            <a:avLst/>
          </a:prstGeom>
          <a:solidFill>
            <a:srgbClr val="F04E36">
              <a:alpha val="80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sz="2160"/>
          </a:p>
        </p:txBody>
      </p:sp>
      <p:sp>
        <p:nvSpPr>
          <p:cNvPr id="16" name="Titre 1"/>
          <p:cNvSpPr>
            <a:spLocks noGrp="1"/>
          </p:cNvSpPr>
          <p:nvPr>
            <p:ph type="ctrTitle" hasCustomPrompt="1"/>
          </p:nvPr>
        </p:nvSpPr>
        <p:spPr>
          <a:xfrm>
            <a:off x="150723" y="622844"/>
            <a:ext cx="9260688" cy="823937"/>
          </a:xfrm>
          <a:prstGeom prst="rect">
            <a:avLst/>
          </a:prstGeom>
        </p:spPr>
        <p:txBody>
          <a:bodyPr/>
          <a:lstStyle>
            <a:lvl1pPr algn="l">
              <a:defRPr sz="5800" b="0" i="0" baseline="0">
                <a:solidFill>
                  <a:schemeClr val="bg1"/>
                </a:solidFill>
                <a:latin typeface="Calibri Light" panose="020F0302020204030204" pitchFamily="34" charset="0"/>
                <a:cs typeface="Calibri Light" panose="020F0302020204030204" pitchFamily="34" charset="0"/>
              </a:defRPr>
            </a:lvl1pPr>
          </a:lstStyle>
          <a:p>
            <a:r>
              <a:rPr lang="fr-CA" dirty="0"/>
              <a:t>TITLE</a:t>
            </a:r>
            <a:endParaRPr lang="fr-FR" dirty="0"/>
          </a:p>
        </p:txBody>
      </p:sp>
      <p:sp>
        <p:nvSpPr>
          <p:cNvPr id="17" name="Espace réservé du texte 13"/>
          <p:cNvSpPr>
            <a:spLocks noGrp="1"/>
          </p:cNvSpPr>
          <p:nvPr>
            <p:ph type="body" sz="quarter" idx="11" hasCustomPrompt="1"/>
          </p:nvPr>
        </p:nvSpPr>
        <p:spPr>
          <a:xfrm>
            <a:off x="150723" y="1672827"/>
            <a:ext cx="9260776" cy="546498"/>
          </a:xfrm>
          <a:prstGeom prst="rect">
            <a:avLst/>
          </a:prstGeom>
        </p:spPr>
        <p:txBody>
          <a:bodyPr vert="horz"/>
          <a:lstStyle>
            <a:lvl1pPr marL="0" indent="0">
              <a:buNone/>
              <a:defRPr sz="3400" b="0" i="0" baseline="0">
                <a:solidFill>
                  <a:srgbClr val="FFFFFF"/>
                </a:solidFill>
                <a:latin typeface="+mj-lt"/>
                <a:cs typeface="Univers CE 55 Medium"/>
              </a:defRPr>
            </a:lvl1pPr>
          </a:lstStyle>
          <a:p>
            <a:pPr lvl="0"/>
            <a:r>
              <a:rPr lang="fr-FR" dirty="0" err="1"/>
              <a:t>Subtitle</a:t>
            </a:r>
            <a:endParaRPr lang="fr-FR" dirty="0"/>
          </a:p>
        </p:txBody>
      </p:sp>
    </p:spTree>
    <p:extLst>
      <p:ext uri="{BB962C8B-B14F-4D97-AF65-F5344CB8AC3E}">
        <p14:creationId xmlns:p14="http://schemas.microsoft.com/office/powerpoint/2010/main" val="935579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XAMIT INTRO #6">
    <p:spTree>
      <p:nvGrpSpPr>
        <p:cNvPr id="1" name=""/>
        <p:cNvGrpSpPr/>
        <p:nvPr/>
      </p:nvGrpSpPr>
      <p:grpSpPr>
        <a:xfrm>
          <a:off x="0" y="0"/>
          <a:ext cx="0" cy="0"/>
          <a:chOff x="0" y="0"/>
          <a:chExt cx="0" cy="0"/>
        </a:xfrm>
      </p:grpSpPr>
      <p:pic>
        <p:nvPicPr>
          <p:cNvPr id="7" name="Image 6" descr="IMG4.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1188" cy="6853885"/>
          </a:xfrm>
          <a:prstGeom prst="rect">
            <a:avLst/>
          </a:prstGeom>
        </p:spPr>
      </p:pic>
      <p:sp>
        <p:nvSpPr>
          <p:cNvPr id="6" name="Rectangle 5"/>
          <p:cNvSpPr/>
          <p:nvPr userDrawn="1"/>
        </p:nvSpPr>
        <p:spPr>
          <a:xfrm>
            <a:off x="-5" y="412276"/>
            <a:ext cx="9411504" cy="1245074"/>
          </a:xfrm>
          <a:prstGeom prst="rect">
            <a:avLst/>
          </a:prstGeom>
          <a:solidFill>
            <a:srgbClr val="F04E36">
              <a:alpha val="80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sz="2160"/>
          </a:p>
        </p:txBody>
      </p:sp>
      <p:sp>
        <p:nvSpPr>
          <p:cNvPr id="8" name="Titre 1"/>
          <p:cNvSpPr>
            <a:spLocks noGrp="1"/>
          </p:cNvSpPr>
          <p:nvPr>
            <p:ph type="ctrTitle" hasCustomPrompt="1"/>
          </p:nvPr>
        </p:nvSpPr>
        <p:spPr>
          <a:xfrm>
            <a:off x="150723" y="622844"/>
            <a:ext cx="9260688" cy="823937"/>
          </a:xfrm>
          <a:prstGeom prst="rect">
            <a:avLst/>
          </a:prstGeom>
        </p:spPr>
        <p:txBody>
          <a:bodyPr/>
          <a:lstStyle>
            <a:lvl1pPr algn="l">
              <a:defRPr sz="5800" b="0" i="0" baseline="0">
                <a:solidFill>
                  <a:schemeClr val="bg1"/>
                </a:solidFill>
                <a:latin typeface="Calibri Light" panose="020F0302020204030204" pitchFamily="34" charset="0"/>
                <a:cs typeface="Calibri Light" panose="020F0302020204030204" pitchFamily="34" charset="0"/>
              </a:defRPr>
            </a:lvl1pPr>
          </a:lstStyle>
          <a:p>
            <a:r>
              <a:rPr lang="fr-CA" dirty="0"/>
              <a:t>TITLE</a:t>
            </a:r>
            <a:endParaRPr lang="fr-FR" dirty="0"/>
          </a:p>
        </p:txBody>
      </p:sp>
      <p:sp>
        <p:nvSpPr>
          <p:cNvPr id="9" name="Espace réservé du texte 13"/>
          <p:cNvSpPr>
            <a:spLocks noGrp="1"/>
          </p:cNvSpPr>
          <p:nvPr>
            <p:ph type="body" sz="quarter" idx="11" hasCustomPrompt="1"/>
          </p:nvPr>
        </p:nvSpPr>
        <p:spPr>
          <a:xfrm>
            <a:off x="150723" y="1672827"/>
            <a:ext cx="9260776" cy="546498"/>
          </a:xfrm>
          <a:prstGeom prst="rect">
            <a:avLst/>
          </a:prstGeom>
        </p:spPr>
        <p:txBody>
          <a:bodyPr vert="horz"/>
          <a:lstStyle>
            <a:lvl1pPr marL="0" indent="0">
              <a:buNone/>
              <a:defRPr sz="3400" b="0" i="0" baseline="0">
                <a:solidFill>
                  <a:srgbClr val="FFFFFF"/>
                </a:solidFill>
                <a:latin typeface="+mj-lt"/>
                <a:cs typeface="Univers CE 55 Medium"/>
              </a:defRPr>
            </a:lvl1pPr>
          </a:lstStyle>
          <a:p>
            <a:pPr lvl="0"/>
            <a:r>
              <a:rPr lang="fr-FR" dirty="0" err="1"/>
              <a:t>Subtitle</a:t>
            </a:r>
            <a:endParaRPr lang="fr-FR" dirty="0"/>
          </a:p>
        </p:txBody>
      </p:sp>
    </p:spTree>
    <p:extLst>
      <p:ext uri="{BB962C8B-B14F-4D97-AF65-F5344CB8AC3E}">
        <p14:creationId xmlns:p14="http://schemas.microsoft.com/office/powerpoint/2010/main" val="1207055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8.xml"/><Relationship Id="rId7" Type="http://schemas.openxmlformats.org/officeDocument/2006/relationships/slideLayout" Target="../slideLayouts/slideLayout1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04555" y="1197621"/>
            <a:ext cx="11144520" cy="4979342"/>
          </a:xfrm>
          <a:prstGeom prst="rect">
            <a:avLst/>
          </a:prstGeom>
        </p:spPr>
        <p:txBody>
          <a:bodyPr vert="horz" lIns="91440" tIns="45720" rIns="91440" bIns="45720" rtlCol="0">
            <a:normAutofit/>
          </a:bodyPr>
          <a:lstStyle/>
          <a:p>
            <a:pPr lvl="0"/>
            <a:r>
              <a:rPr lang="en-US" dirty="0"/>
              <a:t>Click to edit Master text styles</a:t>
            </a:r>
          </a:p>
        </p:txBody>
      </p:sp>
      <p:cxnSp>
        <p:nvCxnSpPr>
          <p:cNvPr id="7" name="Straight Connector 6"/>
          <p:cNvCxnSpPr/>
          <p:nvPr userDrawn="1"/>
        </p:nvCxnSpPr>
        <p:spPr>
          <a:xfrm>
            <a:off x="0" y="1027522"/>
            <a:ext cx="12192000" cy="0"/>
          </a:xfrm>
          <a:prstGeom prst="line">
            <a:avLst/>
          </a:prstGeom>
          <a:ln>
            <a:solidFill>
              <a:srgbClr val="F04E36"/>
            </a:solidFill>
            <a:prstDash val="sysDot"/>
          </a:ln>
        </p:spPr>
        <p:style>
          <a:lnRef idx="1">
            <a:schemeClr val="accent1"/>
          </a:lnRef>
          <a:fillRef idx="0">
            <a:schemeClr val="accent1"/>
          </a:fillRef>
          <a:effectRef idx="0">
            <a:schemeClr val="accent1"/>
          </a:effectRef>
          <a:fontRef idx="minor">
            <a:schemeClr val="tx1"/>
          </a:fontRef>
        </p:style>
      </p:cxnSp>
      <p:cxnSp>
        <p:nvCxnSpPr>
          <p:cNvPr id="14" name="Connecteur droit 11"/>
          <p:cNvCxnSpPr/>
          <p:nvPr userDrawn="1"/>
        </p:nvCxnSpPr>
        <p:spPr>
          <a:xfrm>
            <a:off x="-1" y="6347061"/>
            <a:ext cx="9900000" cy="0"/>
          </a:xfrm>
          <a:prstGeom prst="line">
            <a:avLst/>
          </a:prstGeom>
          <a:ln w="3175" cmpd="sng">
            <a:solidFill>
              <a:srgbClr val="E53930"/>
            </a:solidFill>
          </a:ln>
          <a:effectLst/>
        </p:spPr>
        <p:style>
          <a:lnRef idx="2">
            <a:schemeClr val="accent1"/>
          </a:lnRef>
          <a:fillRef idx="0">
            <a:schemeClr val="accent1"/>
          </a:fillRef>
          <a:effectRef idx="1">
            <a:schemeClr val="accent1"/>
          </a:effectRef>
          <a:fontRef idx="minor">
            <a:schemeClr val="tx1"/>
          </a:fontRef>
        </p:style>
      </p:cxnSp>
      <p:sp>
        <p:nvSpPr>
          <p:cNvPr id="15" name="ZoneTexte 19"/>
          <p:cNvSpPr txBox="1"/>
          <p:nvPr userDrawn="1"/>
        </p:nvSpPr>
        <p:spPr>
          <a:xfrm>
            <a:off x="514080" y="6457060"/>
            <a:ext cx="9395444" cy="307777"/>
          </a:xfrm>
          <a:prstGeom prst="rect">
            <a:avLst/>
          </a:prstGeom>
          <a:noFill/>
        </p:spPr>
        <p:txBody>
          <a:bodyPr wrap="square" rtlCol="0">
            <a:spAutoFit/>
          </a:bodyPr>
          <a:lstStyle/>
          <a:p>
            <a:pPr marL="0" marR="0" indent="0" algn="l" defTabSz="457162" rtl="0" eaLnBrk="1" fontAlgn="auto" latinLnBrk="0" hangingPunct="1">
              <a:lnSpc>
                <a:spcPct val="100000"/>
              </a:lnSpc>
              <a:spcBef>
                <a:spcPts val="0"/>
              </a:spcBef>
              <a:spcAft>
                <a:spcPts val="0"/>
              </a:spcAft>
              <a:buClrTx/>
              <a:buSzTx/>
              <a:buFontTx/>
              <a:buNone/>
              <a:tabLst/>
              <a:defRPr/>
            </a:pPr>
            <a:fld id="{AE97A98D-694E-4BF0-A398-AB97DEF1A640}" type="slidenum">
              <a:rPr lang="fr-CA" sz="800" b="0" i="0" smtClean="0">
                <a:solidFill>
                  <a:schemeClr val="bg1">
                    <a:lumMod val="50000"/>
                  </a:schemeClr>
                </a:solidFill>
                <a:latin typeface="+mj-lt"/>
                <a:cs typeface="Univers CE 55 Medium"/>
              </a:rPr>
              <a:t>‹#›</a:t>
            </a:fld>
            <a:r>
              <a:rPr lang="fr-CA" sz="800" b="0" i="0" dirty="0">
                <a:solidFill>
                  <a:schemeClr val="bg1">
                    <a:lumMod val="50000"/>
                  </a:schemeClr>
                </a:solidFill>
                <a:latin typeface="+mj-lt"/>
                <a:cs typeface="Univers CE 55 Medium"/>
              </a:rPr>
              <a:t> | Copyright @ 2015 Axamit. All </a:t>
            </a:r>
            <a:r>
              <a:rPr lang="fr-CA" sz="800" b="0" i="0" dirty="0" err="1">
                <a:solidFill>
                  <a:schemeClr val="bg1">
                    <a:lumMod val="50000"/>
                  </a:schemeClr>
                </a:solidFill>
                <a:latin typeface="+mj-lt"/>
                <a:cs typeface="Univers CE 55 Medium"/>
              </a:rPr>
              <a:t>rights</a:t>
            </a:r>
            <a:r>
              <a:rPr lang="fr-CA" sz="800" b="0" i="0" dirty="0">
                <a:solidFill>
                  <a:schemeClr val="bg1">
                    <a:lumMod val="50000"/>
                  </a:schemeClr>
                </a:solidFill>
                <a:latin typeface="+mj-lt"/>
                <a:cs typeface="Univers CE 55 Medium"/>
              </a:rPr>
              <a:t> </a:t>
            </a:r>
            <a:r>
              <a:rPr lang="fr-CA" sz="800" b="0" i="0" dirty="0" err="1">
                <a:solidFill>
                  <a:schemeClr val="bg1">
                    <a:lumMod val="50000"/>
                  </a:schemeClr>
                </a:solidFill>
                <a:latin typeface="+mj-lt"/>
                <a:cs typeface="Univers CE 55 Medium"/>
              </a:rPr>
              <a:t>reserved</a:t>
            </a:r>
            <a:r>
              <a:rPr lang="fr-CA" sz="800" b="0" i="0" dirty="0">
                <a:solidFill>
                  <a:schemeClr val="bg1">
                    <a:lumMod val="50000"/>
                  </a:schemeClr>
                </a:solidFill>
                <a:latin typeface="+mj-lt"/>
                <a:cs typeface="Univers CE 55 Medium"/>
              </a:rPr>
              <a:t> | </a:t>
            </a:r>
            <a:r>
              <a:rPr lang="fr-CA" sz="800" b="0" i="0" dirty="0" err="1">
                <a:solidFill>
                  <a:schemeClr val="bg1">
                    <a:lumMod val="50000"/>
                  </a:schemeClr>
                </a:solidFill>
                <a:latin typeface="+mj-lt"/>
                <a:cs typeface="Univers CE 55 Medium"/>
              </a:rPr>
              <a:t>Confidential</a:t>
            </a:r>
            <a:endParaRPr lang="fr-FR" sz="800" b="0" i="0" dirty="0">
              <a:solidFill>
                <a:schemeClr val="bg1">
                  <a:lumMod val="50000"/>
                </a:schemeClr>
              </a:solidFill>
              <a:latin typeface="+mj-lt"/>
              <a:cs typeface="Univers CE 55 Medium"/>
            </a:endParaRPr>
          </a:p>
          <a:p>
            <a:endParaRPr lang="fr-FR" sz="600" dirty="0">
              <a:solidFill>
                <a:schemeClr val="bg1">
                  <a:lumMod val="50000"/>
                </a:schemeClr>
              </a:solidFill>
              <a:latin typeface="+mj-lt"/>
            </a:endParaRPr>
          </a:p>
        </p:txBody>
      </p:sp>
      <p:pic>
        <p:nvPicPr>
          <p:cNvPr id="19" name="Picture 18"/>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0045021" y="6347061"/>
            <a:ext cx="1610287" cy="190800"/>
          </a:xfrm>
          <a:prstGeom prst="rect">
            <a:avLst/>
          </a:prstGeom>
        </p:spPr>
      </p:pic>
      <p:pic>
        <p:nvPicPr>
          <p:cNvPr id="20" name="Image 17" descr="ORANGE_SLIM.png"/>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11975585" y="2054192"/>
            <a:ext cx="216415" cy="4803808"/>
          </a:xfrm>
          <a:prstGeom prst="rect">
            <a:avLst/>
          </a:prstGeom>
        </p:spPr>
      </p:pic>
    </p:spTree>
    <p:extLst>
      <p:ext uri="{BB962C8B-B14F-4D97-AF65-F5344CB8AC3E}">
        <p14:creationId xmlns:p14="http://schemas.microsoft.com/office/powerpoint/2010/main" val="646420671"/>
      </p:ext>
    </p:extLst>
  </p:cSld>
  <p:clrMap bg1="lt1" tx1="dk1" bg2="lt2" tx2="dk2" accent1="accent1" accent2="accent2" accent3="accent3" accent4="accent4" accent5="accent5" accent6="accent6" hlink="hlink" folHlink="folHlink"/>
  <p:sldLayoutIdLst>
    <p:sldLayoutId id="2147483672" r:id="rId1"/>
    <p:sldLayoutId id="2147483654" r:id="rId2"/>
    <p:sldLayoutId id="2147483650" r:id="rId3"/>
    <p:sldLayoutId id="2147483649" r:id="rId4"/>
    <p:sldLayoutId id="2147483652" r:id="rId5"/>
  </p:sldLayoutIdLst>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Clr>
          <a:srgbClr val="F04E36"/>
        </a:buClr>
        <a:buFont typeface="Arial" panose="020B0604020202020204" pitchFamily="34" charset="0"/>
        <a:buNone/>
        <a:defRPr sz="28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Clr>
          <a:srgbClr val="F04E36"/>
        </a:buClr>
        <a:buFont typeface="Wingdings" panose="05000000000000000000" pitchFamily="2" charset="2"/>
        <a:buChar char="§"/>
        <a:defRPr sz="2400" kern="1200">
          <a:solidFill>
            <a:schemeClr val="bg1">
              <a:lumMod val="50000"/>
            </a:schemeClr>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50000"/>
            </a:schemeClr>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395685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9" r:id="rId4"/>
    <p:sldLayoutId id="2147483673" r:id="rId5"/>
    <p:sldLayoutId id="2147483674" r:id="rId6"/>
    <p:sldLayoutId id="2147483676"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lucene.apache.org/solr/" TargetMode="External"/><Relationship Id="rId2" Type="http://schemas.openxmlformats.org/officeDocument/2006/relationships/hyperlink" Target="http://www.aemsolrsearch.com/#/" TargetMode="External"/><Relationship Id="rId1" Type="http://schemas.openxmlformats.org/officeDocument/2006/relationships/slideLayout" Target="../slideLayouts/slideLayout2.xml"/><Relationship Id="rId5" Type="http://schemas.openxmlformats.org/officeDocument/2006/relationships/hyperlink" Target="https://docs.adobe.com/content/docs/en/aem/6-1/deploy/best-practices/best-practices-for-queries-and-indexing.html#Solr%20Indexing" TargetMode="External"/><Relationship Id="rId4" Type="http://schemas.openxmlformats.org/officeDocument/2006/relationships/hyperlink" Target="https://docs.adobe.com/docs/en/aem/6-1/deploy/platform/queries-and-indexing.html#par_title_5"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AEM </a:t>
            </a:r>
            <a:r>
              <a:rPr lang="en-US" dirty="0" err="1"/>
              <a:t>Solr</a:t>
            </a:r>
            <a:r>
              <a:rPr lang="en-US" dirty="0"/>
              <a:t> integration</a:t>
            </a:r>
            <a:endParaRPr lang="be-BY" dirty="0"/>
          </a:p>
        </p:txBody>
      </p:sp>
    </p:spTree>
    <p:extLst>
      <p:ext uri="{BB962C8B-B14F-4D97-AF65-F5344CB8AC3E}">
        <p14:creationId xmlns:p14="http://schemas.microsoft.com/office/powerpoint/2010/main" val="3248924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err="1"/>
              <a:t>Solr</a:t>
            </a:r>
            <a:r>
              <a:rPr lang="en-US" b="1" dirty="0"/>
              <a:t> Configuration in AEM</a:t>
            </a:r>
          </a:p>
        </p:txBody>
      </p:sp>
      <p:sp>
        <p:nvSpPr>
          <p:cNvPr id="7" name="Content Placeholder 6"/>
          <p:cNvSpPr>
            <a:spLocks noGrp="1"/>
          </p:cNvSpPr>
          <p:nvPr>
            <p:ph idx="1"/>
          </p:nvPr>
        </p:nvSpPr>
        <p:spPr>
          <a:xfrm>
            <a:off x="912461" y="1149432"/>
            <a:ext cx="4007537" cy="542890"/>
          </a:xfrm>
        </p:spPr>
        <p:txBody>
          <a:bodyPr>
            <a:noAutofit/>
          </a:bodyPr>
          <a:lstStyle/>
          <a:p>
            <a:r>
              <a:rPr lang="en-US" sz="2800" dirty="0">
                <a:latin typeface="+mn-lt"/>
              </a:rPr>
              <a:t>Oak </a:t>
            </a:r>
            <a:r>
              <a:rPr lang="en-US" sz="2800" dirty="0" err="1">
                <a:latin typeface="+mn-lt"/>
              </a:rPr>
              <a:t>Solr</a:t>
            </a:r>
            <a:r>
              <a:rPr lang="en-US" sz="2800" dirty="0">
                <a:latin typeface="+mn-lt"/>
              </a:rPr>
              <a:t> indexing / search</a:t>
            </a:r>
          </a:p>
        </p:txBody>
      </p:sp>
      <p:pic>
        <p:nvPicPr>
          <p:cNvPr id="8" name="Picture 7"/>
          <p:cNvPicPr>
            <a:picLocks noChangeAspect="1"/>
          </p:cNvPicPr>
          <p:nvPr/>
        </p:nvPicPr>
        <p:blipFill>
          <a:blip r:embed="rId2"/>
          <a:stretch>
            <a:fillRect/>
          </a:stretch>
        </p:blipFill>
        <p:spPr>
          <a:xfrm>
            <a:off x="1211255" y="4003826"/>
            <a:ext cx="3409950" cy="2057400"/>
          </a:xfrm>
          <a:prstGeom prst="rect">
            <a:avLst/>
          </a:prstGeom>
        </p:spPr>
      </p:pic>
      <p:pic>
        <p:nvPicPr>
          <p:cNvPr id="9" name="Picture 8"/>
          <p:cNvPicPr>
            <a:picLocks noChangeAspect="1"/>
          </p:cNvPicPr>
          <p:nvPr/>
        </p:nvPicPr>
        <p:blipFill>
          <a:blip r:embed="rId3"/>
          <a:stretch>
            <a:fillRect/>
          </a:stretch>
        </p:blipFill>
        <p:spPr>
          <a:xfrm>
            <a:off x="7666274" y="1641143"/>
            <a:ext cx="2809875" cy="914400"/>
          </a:xfrm>
          <a:prstGeom prst="rect">
            <a:avLst/>
          </a:prstGeom>
        </p:spPr>
      </p:pic>
      <p:pic>
        <p:nvPicPr>
          <p:cNvPr id="10" name="Picture 9"/>
          <p:cNvPicPr>
            <a:picLocks noChangeAspect="1"/>
          </p:cNvPicPr>
          <p:nvPr/>
        </p:nvPicPr>
        <p:blipFill>
          <a:blip r:embed="rId4"/>
          <a:stretch>
            <a:fillRect/>
          </a:stretch>
        </p:blipFill>
        <p:spPr>
          <a:xfrm>
            <a:off x="1973254" y="1692322"/>
            <a:ext cx="1885950" cy="1314450"/>
          </a:xfrm>
          <a:prstGeom prst="rect">
            <a:avLst/>
          </a:prstGeom>
        </p:spPr>
      </p:pic>
      <p:sp>
        <p:nvSpPr>
          <p:cNvPr id="16" name="Content Placeholder 6"/>
          <p:cNvSpPr txBox="1">
            <a:spLocks/>
          </p:cNvSpPr>
          <p:nvPr/>
        </p:nvSpPr>
        <p:spPr>
          <a:xfrm>
            <a:off x="7284350" y="1149432"/>
            <a:ext cx="4007537" cy="542890"/>
          </a:xfrm>
          <a:prstGeom prst="rect">
            <a:avLst/>
          </a:prstGeom>
          <a:noFill/>
          <a:ln>
            <a:noFill/>
          </a:ln>
        </p:spPr>
        <p:txBody>
          <a:bodyPr vert="horz" lIns="91440" tIns="45720" rIns="91440" bIns="45720" rtlCol="0">
            <a:noAutofit/>
          </a:bodyPr>
          <a:lstStyle>
            <a:lvl1pPr marL="0" indent="0" algn="l" defTabSz="914400" rtl="0" eaLnBrk="1" latinLnBrk="0" hangingPunct="1">
              <a:lnSpc>
                <a:spcPct val="90000"/>
              </a:lnSpc>
              <a:spcBef>
                <a:spcPts val="1000"/>
              </a:spcBef>
              <a:buClr>
                <a:srgbClr val="F04E36"/>
              </a:buClr>
              <a:buFont typeface="Arial" panose="020B0604020202020204" pitchFamily="34" charset="0"/>
              <a:buNone/>
              <a:defRPr sz="18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Clr>
                <a:srgbClr val="F04E36"/>
              </a:buClr>
              <a:buFont typeface="Wingdings" panose="05000000000000000000" pitchFamily="2" charset="2"/>
              <a:buChar char="§"/>
              <a:defRPr sz="2400" kern="1200">
                <a:solidFill>
                  <a:schemeClr val="bg1">
                    <a:lumMod val="50000"/>
                  </a:schemeClr>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50000"/>
                  </a:schemeClr>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latin typeface="+mn-lt"/>
              </a:rPr>
              <a:t>Oak </a:t>
            </a:r>
            <a:r>
              <a:rPr lang="en-US" sz="2800" dirty="0" err="1">
                <a:latin typeface="+mn-lt"/>
              </a:rPr>
              <a:t>Solr</a:t>
            </a:r>
            <a:r>
              <a:rPr lang="en-US" sz="2800" dirty="0">
                <a:latin typeface="+mn-lt"/>
              </a:rPr>
              <a:t> server provider</a:t>
            </a:r>
          </a:p>
        </p:txBody>
      </p:sp>
      <p:sp>
        <p:nvSpPr>
          <p:cNvPr id="17" name="Rectangle 16"/>
          <p:cNvSpPr/>
          <p:nvPr/>
        </p:nvSpPr>
        <p:spPr>
          <a:xfrm>
            <a:off x="1211255" y="3480606"/>
            <a:ext cx="3624134" cy="523220"/>
          </a:xfrm>
          <a:prstGeom prst="rect">
            <a:avLst/>
          </a:prstGeom>
        </p:spPr>
        <p:txBody>
          <a:bodyPr wrap="none">
            <a:spAutoFit/>
          </a:bodyPr>
          <a:lstStyle/>
          <a:p>
            <a:r>
              <a:rPr lang="en-US" sz="2800" dirty="0"/>
              <a:t>Oak </a:t>
            </a:r>
            <a:r>
              <a:rPr lang="en-US" sz="2800" dirty="0" err="1"/>
              <a:t>Solr</a:t>
            </a:r>
            <a:r>
              <a:rPr lang="en-US" sz="2800" dirty="0"/>
              <a:t> remote server</a:t>
            </a:r>
          </a:p>
        </p:txBody>
      </p:sp>
      <p:pic>
        <p:nvPicPr>
          <p:cNvPr id="18" name="Picture 17"/>
          <p:cNvPicPr>
            <a:picLocks noChangeAspect="1"/>
          </p:cNvPicPr>
          <p:nvPr/>
        </p:nvPicPr>
        <p:blipFill>
          <a:blip r:embed="rId5"/>
          <a:stretch>
            <a:fillRect/>
          </a:stretch>
        </p:blipFill>
        <p:spPr>
          <a:xfrm>
            <a:off x="8230450" y="3530704"/>
            <a:ext cx="1228725" cy="971550"/>
          </a:xfrm>
          <a:prstGeom prst="rect">
            <a:avLst/>
          </a:prstGeom>
        </p:spPr>
      </p:pic>
      <p:pic>
        <p:nvPicPr>
          <p:cNvPr id="19" name="Picture 18"/>
          <p:cNvPicPr>
            <a:picLocks noChangeAspect="1"/>
          </p:cNvPicPr>
          <p:nvPr/>
        </p:nvPicPr>
        <p:blipFill>
          <a:blip r:embed="rId6"/>
          <a:stretch>
            <a:fillRect/>
          </a:stretch>
        </p:blipFill>
        <p:spPr>
          <a:xfrm>
            <a:off x="6625488" y="4708676"/>
            <a:ext cx="4438650" cy="1352550"/>
          </a:xfrm>
          <a:prstGeom prst="rect">
            <a:avLst/>
          </a:prstGeom>
        </p:spPr>
      </p:pic>
    </p:spTree>
    <p:extLst>
      <p:ext uri="{BB962C8B-B14F-4D97-AF65-F5344CB8AC3E}">
        <p14:creationId xmlns:p14="http://schemas.microsoft.com/office/powerpoint/2010/main" val="2134567009"/>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err="1"/>
              <a:t>Solr</a:t>
            </a:r>
            <a:r>
              <a:rPr lang="en-US" b="1" dirty="0"/>
              <a:t> Conceptual Architecture with SolrCloud</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1438310" y="1359626"/>
            <a:ext cx="9315379" cy="4860198"/>
          </a:xfrm>
          <a:prstGeom prst="rect">
            <a:avLst/>
          </a:prstGeom>
        </p:spPr>
      </p:pic>
    </p:spTree>
    <p:extLst>
      <p:ext uri="{BB962C8B-B14F-4D97-AF65-F5344CB8AC3E}">
        <p14:creationId xmlns:p14="http://schemas.microsoft.com/office/powerpoint/2010/main" val="1934845937"/>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External Search Platform</a:t>
            </a:r>
            <a:endParaRPr lang="en-US" dirty="0"/>
          </a:p>
        </p:txBody>
      </p:sp>
      <p:sp>
        <p:nvSpPr>
          <p:cNvPr id="3" name="Content Placeholder 2"/>
          <p:cNvSpPr>
            <a:spLocks noGrp="1"/>
          </p:cNvSpPr>
          <p:nvPr>
            <p:ph idx="1"/>
          </p:nvPr>
        </p:nvSpPr>
        <p:spPr/>
        <p:txBody>
          <a:bodyPr numCol="1"/>
          <a:lstStyle/>
          <a:p>
            <a:pPr marL="457200" indent="-457200">
              <a:buFont typeface="Arial" panose="020B0604020202020204" pitchFamily="34" charset="0"/>
              <a:buChar char="•"/>
            </a:pPr>
            <a:r>
              <a:rPr lang="en-US" sz="2800" dirty="0">
                <a:latin typeface="+mn-lt"/>
              </a:rPr>
              <a:t>Supports more then one content sources</a:t>
            </a:r>
          </a:p>
          <a:p>
            <a:pPr marL="457200" indent="-457200">
              <a:buFont typeface="Arial" panose="020B0604020202020204" pitchFamily="34" charset="0"/>
              <a:buChar char="•"/>
            </a:pPr>
            <a:r>
              <a:rPr lang="en-US" sz="2800" dirty="0">
                <a:latin typeface="+mn-lt"/>
              </a:rPr>
              <a:t>Provide more advanced search features (faceted search, geospatial search, autosuggest, hit highlighting)</a:t>
            </a:r>
          </a:p>
          <a:p>
            <a:endParaRPr lang="en-US" dirty="0">
              <a:latin typeface="+mn-lt"/>
            </a:endParaRPr>
          </a:p>
        </p:txBody>
      </p:sp>
    </p:spTree>
    <p:extLst>
      <p:ext uri="{BB962C8B-B14F-4D97-AF65-F5344CB8AC3E}">
        <p14:creationId xmlns:p14="http://schemas.microsoft.com/office/powerpoint/2010/main" val="683633909"/>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 </a:t>
            </a:r>
            <a:r>
              <a:rPr lang="en-US" b="1" dirty="0" err="1"/>
              <a:t>Solr</a:t>
            </a:r>
            <a:r>
              <a:rPr lang="en-US" b="1" dirty="0"/>
              <a:t> Update Handler Pattern </a:t>
            </a:r>
            <a:endParaRPr lang="en-US" dirty="0"/>
          </a:p>
        </p:txBody>
      </p:sp>
      <p:sp>
        <p:nvSpPr>
          <p:cNvPr id="3" name="Content Placeholder 2"/>
          <p:cNvSpPr>
            <a:spLocks noGrp="1"/>
          </p:cNvSpPr>
          <p:nvPr>
            <p:ph idx="1"/>
          </p:nvPr>
        </p:nvSpPr>
        <p:spPr/>
        <p:txBody>
          <a:bodyPr/>
          <a:lstStyle/>
          <a:p>
            <a:r>
              <a:rPr lang="en-US" sz="2800" dirty="0">
                <a:latin typeface="+mn-lt"/>
              </a:rPr>
              <a:t>1. Implement servlet to generate same output as a </a:t>
            </a:r>
            <a:r>
              <a:rPr lang="en-US" sz="2800" dirty="0" err="1">
                <a:latin typeface="+mn-lt"/>
              </a:rPr>
              <a:t>Solr’s</a:t>
            </a:r>
            <a:r>
              <a:rPr lang="en-US" sz="2800" dirty="0">
                <a:latin typeface="+mn-lt"/>
              </a:rPr>
              <a:t> update handler (i.e., JSON). </a:t>
            </a:r>
          </a:p>
          <a:p>
            <a:r>
              <a:rPr lang="en-US" sz="2800" dirty="0">
                <a:latin typeface="+mn-lt"/>
              </a:rPr>
              <a:t>2. Create script to invoke servlet (curl) and save response to file system. </a:t>
            </a:r>
          </a:p>
          <a:p>
            <a:r>
              <a:rPr lang="en-US" sz="2800" dirty="0">
                <a:latin typeface="+mn-lt"/>
              </a:rPr>
              <a:t>3. Update index by posting (curl) documents to </a:t>
            </a:r>
            <a:r>
              <a:rPr lang="en-US" sz="2800" dirty="0" err="1">
                <a:latin typeface="+mn-lt"/>
              </a:rPr>
              <a:t>Solr</a:t>
            </a:r>
            <a:r>
              <a:rPr lang="en-US" sz="2800" dirty="0">
                <a:latin typeface="+mn-lt"/>
              </a:rPr>
              <a:t> request handler (i.e., </a:t>
            </a:r>
            <a:r>
              <a:rPr lang="en-US" sz="2800" dirty="0" err="1">
                <a:latin typeface="+mn-lt"/>
              </a:rPr>
              <a:t>JsonUpdateRequestHandler</a:t>
            </a:r>
            <a:r>
              <a:rPr lang="en-US" sz="2800" dirty="0">
                <a:latin typeface="+mn-lt"/>
              </a:rPr>
              <a:t>). </a:t>
            </a:r>
          </a:p>
          <a:p>
            <a:r>
              <a:rPr lang="en-US" sz="2800" dirty="0">
                <a:latin typeface="+mn-lt"/>
              </a:rPr>
              <a:t>4. Call script from scheduler (</a:t>
            </a:r>
            <a:r>
              <a:rPr lang="en-US" sz="2800" dirty="0" err="1">
                <a:latin typeface="+mn-lt"/>
              </a:rPr>
              <a:t>cron</a:t>
            </a:r>
            <a:r>
              <a:rPr lang="en-US" sz="2800" dirty="0">
                <a:latin typeface="+mn-lt"/>
              </a:rPr>
              <a:t>).</a:t>
            </a:r>
          </a:p>
          <a:p>
            <a:endParaRPr lang="en-US" dirty="0"/>
          </a:p>
        </p:txBody>
      </p:sp>
      <p:pic>
        <p:nvPicPr>
          <p:cNvPr id="4" name="Picture 3"/>
          <p:cNvPicPr>
            <a:picLocks noChangeAspect="1"/>
          </p:cNvPicPr>
          <p:nvPr/>
        </p:nvPicPr>
        <p:blipFill>
          <a:blip r:embed="rId2"/>
          <a:stretch>
            <a:fillRect/>
          </a:stretch>
        </p:blipFill>
        <p:spPr>
          <a:xfrm>
            <a:off x="6362334" y="3471862"/>
            <a:ext cx="5039673" cy="2787672"/>
          </a:xfrm>
          <a:prstGeom prst="rect">
            <a:avLst/>
          </a:prstGeom>
        </p:spPr>
      </p:pic>
    </p:spTree>
    <p:extLst>
      <p:ext uri="{BB962C8B-B14F-4D97-AF65-F5344CB8AC3E}">
        <p14:creationId xmlns:p14="http://schemas.microsoft.com/office/powerpoint/2010/main" val="315430413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 </a:t>
            </a:r>
            <a:r>
              <a:rPr lang="en-US" b="1" dirty="0" err="1"/>
              <a:t>Solr</a:t>
            </a:r>
            <a:r>
              <a:rPr lang="en-US" b="1" dirty="0"/>
              <a:t> Update Handler Pattern</a:t>
            </a:r>
            <a:endParaRPr lang="en-US" dirty="0"/>
          </a:p>
        </p:txBody>
      </p:sp>
      <p:sp>
        <p:nvSpPr>
          <p:cNvPr id="3" name="Content Placeholder 2"/>
          <p:cNvSpPr>
            <a:spLocks noGrp="1"/>
          </p:cNvSpPr>
          <p:nvPr>
            <p:ph idx="1"/>
          </p:nvPr>
        </p:nvSpPr>
        <p:spPr/>
        <p:txBody>
          <a:bodyPr>
            <a:normAutofit/>
          </a:bodyPr>
          <a:lstStyle/>
          <a:p>
            <a:r>
              <a:rPr lang="en-US" sz="2800" dirty="0">
                <a:solidFill>
                  <a:schemeClr val="tx1">
                    <a:lumMod val="50000"/>
                    <a:lumOff val="50000"/>
                  </a:schemeClr>
                </a:solidFill>
                <a:latin typeface="+mn-lt"/>
              </a:rPr>
              <a:t># Request from CQ a dump of the content in the </a:t>
            </a:r>
            <a:r>
              <a:rPr lang="en-US" sz="2800" dirty="0" err="1">
                <a:solidFill>
                  <a:schemeClr val="tx1">
                    <a:lumMod val="50000"/>
                    <a:lumOff val="50000"/>
                  </a:schemeClr>
                </a:solidFill>
                <a:latin typeface="+mn-lt"/>
              </a:rPr>
              <a:t>Solr</a:t>
            </a:r>
            <a:r>
              <a:rPr lang="en-US" sz="2800" dirty="0">
                <a:solidFill>
                  <a:schemeClr val="tx1">
                    <a:lumMod val="50000"/>
                    <a:lumOff val="50000"/>
                  </a:schemeClr>
                </a:solidFill>
                <a:latin typeface="+mn-lt"/>
              </a:rPr>
              <a:t> JSON update handler </a:t>
            </a:r>
          </a:p>
          <a:p>
            <a:r>
              <a:rPr lang="en-US" sz="2800" b="1" dirty="0">
                <a:latin typeface="+mn-lt"/>
              </a:rPr>
              <a:t>curl -s –u </a:t>
            </a:r>
            <a:r>
              <a:rPr lang="en-US" sz="2800" b="1" dirty="0" err="1">
                <a:latin typeface="+mn-lt"/>
              </a:rPr>
              <a:t>admin:admin</a:t>
            </a:r>
            <a:r>
              <a:rPr lang="en-US" sz="2800" b="1" dirty="0">
                <a:latin typeface="+mn-lt"/>
              </a:rPr>
              <a:t> -o </a:t>
            </a:r>
            <a:r>
              <a:rPr lang="en-US" sz="2800" b="1" dirty="0" err="1">
                <a:latin typeface="+mn-lt"/>
              </a:rPr>
              <a:t>news.json</a:t>
            </a:r>
            <a:r>
              <a:rPr lang="en-US" sz="2800" b="1" dirty="0">
                <a:latin typeface="+mn-lt"/>
              </a:rPr>
              <a:t> http://localhost:4502/apps/axamit/solr/updatehandler?type=/training/components/pages/oneNews</a:t>
            </a:r>
          </a:p>
          <a:p>
            <a:r>
              <a:rPr lang="en-US" sz="2800" dirty="0">
                <a:solidFill>
                  <a:schemeClr val="tx1">
                    <a:lumMod val="50000"/>
                    <a:lumOff val="50000"/>
                  </a:schemeClr>
                </a:solidFill>
                <a:latin typeface="+mn-lt"/>
              </a:rPr>
              <a:t># Post the local JSON file that was saved in step 1 to </a:t>
            </a:r>
            <a:r>
              <a:rPr lang="en-US" sz="2800" dirty="0" err="1">
                <a:solidFill>
                  <a:schemeClr val="tx1">
                    <a:lumMod val="50000"/>
                    <a:lumOff val="50000"/>
                  </a:schemeClr>
                </a:solidFill>
                <a:latin typeface="+mn-lt"/>
              </a:rPr>
              <a:t>Solr</a:t>
            </a:r>
            <a:r>
              <a:rPr lang="en-US" sz="2800" dirty="0">
                <a:solidFill>
                  <a:schemeClr val="tx1">
                    <a:lumMod val="50000"/>
                    <a:lumOff val="50000"/>
                  </a:schemeClr>
                </a:solidFill>
                <a:latin typeface="+mn-lt"/>
              </a:rPr>
              <a:t> and commit </a:t>
            </a:r>
          </a:p>
          <a:p>
            <a:r>
              <a:rPr lang="en-US" sz="2800" b="1" dirty="0">
                <a:latin typeface="+mn-lt"/>
              </a:rPr>
              <a:t>curl http://localhost:8888/solr/axamitCollection/update?commit=true -H "Content-Type: application/</a:t>
            </a:r>
            <a:r>
              <a:rPr lang="en-US" sz="2800" b="1" dirty="0" err="1">
                <a:latin typeface="+mn-lt"/>
              </a:rPr>
              <a:t>json</a:t>
            </a:r>
            <a:r>
              <a:rPr lang="en-US" sz="2800" b="1" dirty="0">
                <a:latin typeface="+mn-lt"/>
              </a:rPr>
              <a:t>" --data-binary @</a:t>
            </a:r>
            <a:r>
              <a:rPr lang="en-US" sz="2800" b="1" dirty="0" err="1">
                <a:latin typeface="+mn-lt"/>
              </a:rPr>
              <a:t>news.json</a:t>
            </a:r>
            <a:endParaRPr lang="en-US" sz="2800" b="1" dirty="0">
              <a:latin typeface="+mn-lt"/>
            </a:endParaRPr>
          </a:p>
          <a:p>
            <a:endParaRPr lang="en-US" sz="2800" b="1" dirty="0">
              <a:latin typeface="+mn-lt"/>
            </a:endParaRPr>
          </a:p>
          <a:p>
            <a:pPr algn="ctr"/>
            <a:r>
              <a:rPr lang="en-US" sz="2800" b="1" dirty="0">
                <a:solidFill>
                  <a:srgbClr val="0070C0"/>
                </a:solidFill>
                <a:latin typeface="+mn-lt"/>
              </a:rPr>
              <a:t>Good for initial indexing of content (high index latency)</a:t>
            </a:r>
          </a:p>
          <a:p>
            <a:pPr algn="ctr"/>
            <a:endParaRPr lang="en-US" sz="2800" b="1" dirty="0">
              <a:solidFill>
                <a:srgbClr val="0070C0"/>
              </a:solidFill>
              <a:latin typeface="+mn-lt"/>
            </a:endParaRPr>
          </a:p>
          <a:p>
            <a:endParaRPr lang="en-US" sz="2800" dirty="0">
              <a:latin typeface="+mn-lt"/>
            </a:endParaRPr>
          </a:p>
        </p:txBody>
      </p:sp>
    </p:spTree>
    <p:extLst>
      <p:ext uri="{BB962C8B-B14F-4D97-AF65-F5344CB8AC3E}">
        <p14:creationId xmlns:p14="http://schemas.microsoft.com/office/powerpoint/2010/main" val="207472627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Event Listener Pattern</a:t>
            </a:r>
            <a:endParaRPr lang="en-US" dirty="0"/>
          </a:p>
        </p:txBody>
      </p:sp>
      <p:sp>
        <p:nvSpPr>
          <p:cNvPr id="3" name="Content Placeholder 2"/>
          <p:cNvSpPr>
            <a:spLocks noGrp="1"/>
          </p:cNvSpPr>
          <p:nvPr>
            <p:ph idx="1"/>
          </p:nvPr>
        </p:nvSpPr>
        <p:spPr/>
        <p:txBody>
          <a:bodyPr/>
          <a:lstStyle/>
          <a:p>
            <a:r>
              <a:rPr lang="en-US" sz="2800" dirty="0">
                <a:latin typeface="+mn-lt"/>
              </a:rPr>
              <a:t>1. Wrap </a:t>
            </a:r>
            <a:r>
              <a:rPr lang="en-US" sz="2800" dirty="0" err="1">
                <a:latin typeface="+mn-lt"/>
              </a:rPr>
              <a:t>SolrJ</a:t>
            </a:r>
            <a:r>
              <a:rPr lang="en-US" sz="2800" dirty="0">
                <a:latin typeface="+mn-lt"/>
              </a:rPr>
              <a:t> as an </a:t>
            </a:r>
            <a:r>
              <a:rPr lang="en-US" sz="2800" dirty="0" err="1">
                <a:latin typeface="+mn-lt"/>
              </a:rPr>
              <a:t>OSGi</a:t>
            </a:r>
            <a:r>
              <a:rPr lang="en-US" sz="2800" dirty="0">
                <a:latin typeface="+mn-lt"/>
              </a:rPr>
              <a:t> bundle. </a:t>
            </a:r>
          </a:p>
          <a:p>
            <a:r>
              <a:rPr lang="en-US" sz="2800" dirty="0">
                <a:latin typeface="+mn-lt"/>
              </a:rPr>
              <a:t>2. Implement listener (JCR Observer, Sling </a:t>
            </a:r>
            <a:r>
              <a:rPr lang="en-US" sz="2800" dirty="0" err="1">
                <a:latin typeface="+mn-lt"/>
              </a:rPr>
              <a:t>eventing</a:t>
            </a:r>
            <a:r>
              <a:rPr lang="en-US" sz="2800" dirty="0">
                <a:latin typeface="+mn-lt"/>
              </a:rPr>
              <a:t> or workflow*) to listen for changes to desired content. </a:t>
            </a:r>
          </a:p>
          <a:p>
            <a:r>
              <a:rPr lang="en-US" sz="2800" dirty="0">
                <a:latin typeface="+mn-lt"/>
              </a:rPr>
              <a:t>3. On event, trigger appropriate </a:t>
            </a:r>
            <a:r>
              <a:rPr lang="en-US" sz="2800" dirty="0" err="1">
                <a:latin typeface="+mn-lt"/>
              </a:rPr>
              <a:t>SolrJ</a:t>
            </a:r>
            <a:r>
              <a:rPr lang="en-US" sz="2800" dirty="0">
                <a:latin typeface="+mn-lt"/>
              </a:rPr>
              <a:t> index call (add/update/delete).</a:t>
            </a:r>
          </a:p>
          <a:p>
            <a:endParaRPr lang="en-US" sz="2800" dirty="0">
              <a:latin typeface="+mn-lt"/>
            </a:endParaRPr>
          </a:p>
          <a:p>
            <a:endParaRPr lang="en-US" sz="2800" dirty="0">
              <a:latin typeface="+mn-lt"/>
            </a:endParaRPr>
          </a:p>
          <a:p>
            <a:pPr algn="ctr"/>
            <a:r>
              <a:rPr lang="en-US" sz="2800" b="1" dirty="0">
                <a:solidFill>
                  <a:srgbClr val="0070C0"/>
                </a:solidFill>
                <a:latin typeface="+mn-lt"/>
              </a:rPr>
              <a:t>Good for real-time content indexing (low index latency)</a:t>
            </a:r>
          </a:p>
          <a:p>
            <a:endParaRPr lang="en-US" dirty="0"/>
          </a:p>
        </p:txBody>
      </p:sp>
    </p:spTree>
    <p:extLst>
      <p:ext uri="{BB962C8B-B14F-4D97-AF65-F5344CB8AC3E}">
        <p14:creationId xmlns:p14="http://schemas.microsoft.com/office/powerpoint/2010/main" val="319799003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Resources</a:t>
            </a:r>
          </a:p>
        </p:txBody>
      </p:sp>
      <p:sp>
        <p:nvSpPr>
          <p:cNvPr id="3" name="Content Placeholder 2"/>
          <p:cNvSpPr>
            <a:spLocks noGrp="1"/>
          </p:cNvSpPr>
          <p:nvPr>
            <p:ph idx="1"/>
          </p:nvPr>
        </p:nvSpPr>
        <p:spPr/>
        <p:txBody>
          <a:bodyPr>
            <a:normAutofit/>
          </a:bodyPr>
          <a:lstStyle/>
          <a:p>
            <a:r>
              <a:rPr lang="en-US" sz="2800" dirty="0">
                <a:latin typeface="+mn-lt"/>
                <a:hlinkClick r:id="rId2"/>
              </a:rPr>
              <a:t>http://www.aemsolrsearch.com/#/</a:t>
            </a:r>
            <a:endParaRPr lang="en-US" sz="2800" dirty="0">
              <a:latin typeface="+mn-lt"/>
            </a:endParaRPr>
          </a:p>
          <a:p>
            <a:r>
              <a:rPr lang="en-US" sz="2800" dirty="0">
                <a:latin typeface="+mn-lt"/>
                <a:hlinkClick r:id="rId3"/>
              </a:rPr>
              <a:t>http://lucene.apache.org/solr/</a:t>
            </a:r>
            <a:endParaRPr lang="en-US" sz="2800" dirty="0">
              <a:latin typeface="+mn-lt"/>
            </a:endParaRPr>
          </a:p>
          <a:p>
            <a:r>
              <a:rPr lang="en-US" sz="2800" dirty="0">
                <a:latin typeface="+mn-lt"/>
                <a:hlinkClick r:id="rId4"/>
              </a:rPr>
              <a:t>https://docs.adobe.com/docs/en/aem/6-1/deploy/platform/queries-and-indexing.html#par_title_5</a:t>
            </a:r>
            <a:endParaRPr lang="en-US" sz="2800" dirty="0">
              <a:latin typeface="+mn-lt"/>
            </a:endParaRPr>
          </a:p>
          <a:p>
            <a:r>
              <a:rPr lang="en-US" sz="2800" dirty="0">
                <a:latin typeface="+mn-lt"/>
                <a:hlinkClick r:id="rId5"/>
              </a:rPr>
              <a:t>https://docs.adobe.com/content/docs/en/aem/6-1/deploy/best-practices/best-practices-for-queries-and-indexing.html#Solr%20Indexing</a:t>
            </a:r>
            <a:endParaRPr lang="en-US" sz="2800" dirty="0">
              <a:latin typeface="+mn-lt"/>
            </a:endParaRPr>
          </a:p>
          <a:p>
            <a:endParaRPr lang="en-US" sz="2800" dirty="0">
              <a:latin typeface="+mn-lt"/>
            </a:endParaRPr>
          </a:p>
          <a:p>
            <a:endParaRPr lang="en-US" sz="2800" dirty="0">
              <a:latin typeface="+mn-lt"/>
            </a:endParaRPr>
          </a:p>
        </p:txBody>
      </p:sp>
    </p:spTree>
    <p:extLst>
      <p:ext uri="{BB962C8B-B14F-4D97-AF65-F5344CB8AC3E}">
        <p14:creationId xmlns:p14="http://schemas.microsoft.com/office/powerpoint/2010/main" val="327345043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b="1" dirty="0" err="1"/>
              <a:t>Solr</a:t>
            </a:r>
            <a:endParaRPr lang="be-BY" b="1" dirty="0"/>
          </a:p>
        </p:txBody>
      </p:sp>
      <p:pic>
        <p:nvPicPr>
          <p:cNvPr id="5" name="Picture 8" descr="http://www.searchperience.com/typo3temp/pics/solr1_9cbbba7d5d.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407111" y="476250"/>
            <a:ext cx="3377778" cy="212063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581025" y="3429000"/>
            <a:ext cx="11272838" cy="1384995"/>
          </a:xfrm>
          <a:prstGeom prst="rect">
            <a:avLst/>
          </a:prstGeom>
        </p:spPr>
        <p:txBody>
          <a:bodyPr wrap="square">
            <a:spAutoFit/>
          </a:bodyPr>
          <a:lstStyle/>
          <a:p>
            <a:r>
              <a:rPr lang="en-US" sz="2800" dirty="0" err="1"/>
              <a:t>Solr</a:t>
            </a:r>
            <a:r>
              <a:rPr lang="en-US" sz="2800" dirty="0"/>
              <a:t> is a standalone enterprise search server with a REST-like API. You put documents in it (called "indexing") via JSON, XML, CSV or binary over HTTP. You query it via HTTP GET and receive JSON, XML, CSV or binary results.</a:t>
            </a:r>
          </a:p>
        </p:txBody>
      </p:sp>
    </p:spTree>
    <p:extLst>
      <p:ext uri="{BB962C8B-B14F-4D97-AF65-F5344CB8AC3E}">
        <p14:creationId xmlns:p14="http://schemas.microsoft.com/office/powerpoint/2010/main" val="406990790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Query and Performance</a:t>
            </a:r>
            <a:br>
              <a:rPr lang="en-US" dirty="0"/>
            </a:br>
            <a:endParaRPr lang="en-US" dirty="0"/>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sz="2800" dirty="0">
                <a:latin typeface="+mn-lt"/>
              </a:rPr>
              <a:t>REST interfaces provide for easy integration with any language.</a:t>
            </a:r>
          </a:p>
          <a:p>
            <a:pPr marL="457200" indent="-457200">
              <a:buFont typeface="Arial" panose="020B0604020202020204" pitchFamily="34" charset="0"/>
              <a:buChar char="•"/>
            </a:pPr>
            <a:r>
              <a:rPr lang="en-US" sz="2800" dirty="0">
                <a:latin typeface="+mn-lt"/>
              </a:rPr>
              <a:t>Multiple scoring (similarity) approaches allow for easy experimentation and relevance tuning.</a:t>
            </a:r>
          </a:p>
          <a:p>
            <a:pPr marL="457200" indent="-457200">
              <a:buFont typeface="Arial" panose="020B0604020202020204" pitchFamily="34" charset="0"/>
              <a:buChar char="•"/>
            </a:pPr>
            <a:r>
              <a:rPr lang="en-US" sz="2800" dirty="0">
                <a:latin typeface="+mn-lt"/>
              </a:rPr>
              <a:t>Near to Real Time (NRT) search and indexing allow to update and receive data immediately.</a:t>
            </a:r>
          </a:p>
          <a:p>
            <a:pPr marL="457200" indent="-457200">
              <a:buFont typeface="Arial" panose="020B0604020202020204" pitchFamily="34" charset="0"/>
              <a:buChar char="•"/>
            </a:pPr>
            <a:r>
              <a:rPr lang="en-US" sz="2800" dirty="0">
                <a:latin typeface="+mn-lt"/>
              </a:rPr>
              <a:t>A multitude of smart caching options enable exacting control over repetitive results a breeze.</a:t>
            </a:r>
          </a:p>
        </p:txBody>
      </p:sp>
    </p:spTree>
    <p:extLst>
      <p:ext uri="{BB962C8B-B14F-4D97-AF65-F5344CB8AC3E}">
        <p14:creationId xmlns:p14="http://schemas.microsoft.com/office/powerpoint/2010/main" val="373103604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Scaling</a:t>
            </a:r>
            <a:endParaRPr lang="en-US" dirty="0"/>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sz="2800" dirty="0">
                <a:latin typeface="+mn-lt"/>
              </a:rPr>
              <a:t>Add and remove compute capacity as needed, while letting </a:t>
            </a:r>
            <a:r>
              <a:rPr lang="en-US" sz="2800" dirty="0" err="1">
                <a:latin typeface="+mn-lt"/>
              </a:rPr>
              <a:t>Solr</a:t>
            </a:r>
            <a:r>
              <a:rPr lang="en-US" sz="2800" dirty="0">
                <a:latin typeface="+mn-lt"/>
              </a:rPr>
              <a:t> do the dirty work of load balancing and more.</a:t>
            </a:r>
          </a:p>
          <a:p>
            <a:pPr marL="457200" indent="-457200">
              <a:buFont typeface="Arial" panose="020B0604020202020204" pitchFamily="34" charset="0"/>
              <a:buChar char="•"/>
            </a:pPr>
            <a:r>
              <a:rPr lang="en-US" sz="2800" dirty="0">
                <a:latin typeface="+mn-lt"/>
              </a:rPr>
              <a:t>Advanced transaction log, replication and failover capabilities help minimize data loss while still serving results.</a:t>
            </a:r>
          </a:p>
        </p:txBody>
      </p:sp>
    </p:spTree>
    <p:extLst>
      <p:ext uri="{BB962C8B-B14F-4D97-AF65-F5344CB8AC3E}">
        <p14:creationId xmlns:p14="http://schemas.microsoft.com/office/powerpoint/2010/main" val="57261953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Plugins and Extensions</a:t>
            </a:r>
            <a:endParaRPr lang="en-US" dirty="0"/>
          </a:p>
        </p:txBody>
      </p:sp>
      <p:sp>
        <p:nvSpPr>
          <p:cNvPr id="3" name="Content Placeholder 2"/>
          <p:cNvSpPr>
            <a:spLocks noGrp="1"/>
          </p:cNvSpPr>
          <p:nvPr>
            <p:ph idx="1"/>
          </p:nvPr>
        </p:nvSpPr>
        <p:spPr/>
        <p:txBody>
          <a:bodyPr/>
          <a:lstStyle/>
          <a:p>
            <a:pPr marL="342900" indent="-342900">
              <a:buFont typeface="Arial" panose="020B0604020202020204" pitchFamily="34" charset="0"/>
              <a:buChar char="•"/>
            </a:pPr>
            <a:r>
              <a:rPr lang="en-US" sz="2800" dirty="0">
                <a:latin typeface="+mn-lt"/>
              </a:rPr>
              <a:t>Language detection</a:t>
            </a:r>
          </a:p>
          <a:p>
            <a:pPr marL="342900" indent="-342900">
              <a:buFont typeface="Arial" panose="020B0604020202020204" pitchFamily="34" charset="0"/>
              <a:buChar char="•"/>
            </a:pPr>
            <a:r>
              <a:rPr lang="en-US" sz="2800" dirty="0">
                <a:latin typeface="+mn-lt"/>
              </a:rPr>
              <a:t>Indexing rich content (e.g. PDFs, Word)</a:t>
            </a:r>
          </a:p>
          <a:p>
            <a:pPr marL="342900" indent="-342900">
              <a:buFont typeface="Arial" panose="020B0604020202020204" pitchFamily="34" charset="0"/>
              <a:buChar char="•"/>
            </a:pPr>
            <a:r>
              <a:rPr lang="en-US" sz="2800" dirty="0">
                <a:latin typeface="+mn-lt"/>
              </a:rPr>
              <a:t>Clustering</a:t>
            </a:r>
          </a:p>
          <a:p>
            <a:pPr marL="342900" indent="-342900">
              <a:buFont typeface="Arial" panose="020B0604020202020204" pitchFamily="34" charset="0"/>
              <a:buChar char="•"/>
            </a:pPr>
            <a:r>
              <a:rPr lang="en-US" sz="2800" dirty="0">
                <a:latin typeface="+mn-lt"/>
              </a:rPr>
              <a:t>Data-import</a:t>
            </a:r>
          </a:p>
          <a:p>
            <a:pPr marL="342900" indent="-342900">
              <a:buFont typeface="Arial" panose="020B0604020202020204" pitchFamily="34" charset="0"/>
              <a:buChar char="•"/>
            </a:pPr>
            <a:r>
              <a:rPr lang="en-US" sz="2800" dirty="0">
                <a:latin typeface="+mn-lt"/>
              </a:rPr>
              <a:t>UIMA</a:t>
            </a:r>
          </a:p>
          <a:p>
            <a:pPr marL="342900" indent="-342900">
              <a:buFont typeface="Arial" panose="020B0604020202020204" pitchFamily="34" charset="0"/>
              <a:buChar char="•"/>
            </a:pPr>
            <a:r>
              <a:rPr lang="en-US" sz="2800" dirty="0">
                <a:latin typeface="+mn-lt"/>
              </a:rPr>
              <a:t>Apache Velocity</a:t>
            </a:r>
          </a:p>
          <a:p>
            <a:endParaRPr lang="en-US" dirty="0"/>
          </a:p>
        </p:txBody>
      </p:sp>
    </p:spTree>
    <p:extLst>
      <p:ext uri="{BB962C8B-B14F-4D97-AF65-F5344CB8AC3E}">
        <p14:creationId xmlns:p14="http://schemas.microsoft.com/office/powerpoint/2010/main" val="3676019977"/>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User-experience features</a:t>
            </a:r>
            <a:endParaRPr lang="en-US" dirty="0"/>
          </a:p>
        </p:txBody>
      </p:sp>
      <p:sp>
        <p:nvSpPr>
          <p:cNvPr id="3" name="Content Placeholder 2"/>
          <p:cNvSpPr>
            <a:spLocks noGrp="1"/>
          </p:cNvSpPr>
          <p:nvPr>
            <p:ph idx="1"/>
          </p:nvPr>
        </p:nvSpPr>
        <p:spPr/>
        <p:txBody>
          <a:bodyPr>
            <a:normAutofit/>
          </a:bodyPr>
          <a:lstStyle/>
          <a:p>
            <a:pPr marL="285750" indent="-285750">
              <a:buFont typeface="Arial" panose="020B0604020202020204" pitchFamily="34" charset="0"/>
              <a:buChar char="•"/>
            </a:pPr>
            <a:r>
              <a:rPr lang="en-US" sz="2800" dirty="0">
                <a:latin typeface="+mn-lt"/>
              </a:rPr>
              <a:t>Pagination and sorting</a:t>
            </a:r>
          </a:p>
          <a:p>
            <a:pPr marL="285750" indent="-285750">
              <a:buFont typeface="Arial" panose="020B0604020202020204" pitchFamily="34" charset="0"/>
              <a:buChar char="•"/>
            </a:pPr>
            <a:r>
              <a:rPr lang="en-US" sz="2800" dirty="0">
                <a:latin typeface="+mn-lt"/>
              </a:rPr>
              <a:t>Faceting</a:t>
            </a:r>
          </a:p>
          <a:p>
            <a:pPr marL="285750" indent="-285750">
              <a:buFont typeface="Arial" panose="020B0604020202020204" pitchFamily="34" charset="0"/>
              <a:buChar char="•"/>
            </a:pPr>
            <a:r>
              <a:rPr lang="en-US" sz="2800" dirty="0">
                <a:latin typeface="+mn-lt"/>
              </a:rPr>
              <a:t>Autosuggest</a:t>
            </a:r>
          </a:p>
          <a:p>
            <a:pPr marL="285750" indent="-285750">
              <a:buFont typeface="Arial" panose="020B0604020202020204" pitchFamily="34" charset="0"/>
              <a:buChar char="•"/>
            </a:pPr>
            <a:r>
              <a:rPr lang="en-US" sz="2800" dirty="0">
                <a:latin typeface="+mn-lt"/>
              </a:rPr>
              <a:t>Spell-checking</a:t>
            </a:r>
          </a:p>
          <a:p>
            <a:pPr marL="285750" indent="-285750">
              <a:buFont typeface="Arial" panose="020B0604020202020204" pitchFamily="34" charset="0"/>
              <a:buChar char="•"/>
            </a:pPr>
            <a:r>
              <a:rPr lang="en-US" sz="2800" dirty="0">
                <a:latin typeface="+mn-lt"/>
              </a:rPr>
              <a:t>Hit highlighting</a:t>
            </a:r>
          </a:p>
          <a:p>
            <a:pPr marL="285750" indent="-285750">
              <a:buFont typeface="Arial" panose="020B0604020202020204" pitchFamily="34" charset="0"/>
              <a:buChar char="•"/>
            </a:pPr>
            <a:r>
              <a:rPr lang="en-US" sz="2800" dirty="0">
                <a:latin typeface="+mn-lt"/>
              </a:rPr>
              <a:t>Geospatial search</a:t>
            </a:r>
          </a:p>
        </p:txBody>
      </p:sp>
    </p:spTree>
    <p:extLst>
      <p:ext uri="{BB962C8B-B14F-4D97-AF65-F5344CB8AC3E}">
        <p14:creationId xmlns:p14="http://schemas.microsoft.com/office/powerpoint/2010/main" val="302055089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Tested and proven</a:t>
            </a:r>
          </a:p>
        </p:txBody>
      </p:sp>
      <p:pic>
        <p:nvPicPr>
          <p:cNvPr id="4" name="Content Placeholder 3"/>
          <p:cNvPicPr>
            <a:picLocks noGrp="1" noChangeAspect="1"/>
          </p:cNvPicPr>
          <p:nvPr>
            <p:ph idx="1"/>
          </p:nvPr>
        </p:nvPicPr>
        <p:blipFill>
          <a:blip r:embed="rId2"/>
          <a:stretch>
            <a:fillRect/>
          </a:stretch>
        </p:blipFill>
        <p:spPr>
          <a:xfrm>
            <a:off x="1226344" y="1256506"/>
            <a:ext cx="9982200" cy="4829175"/>
          </a:xfrm>
          <a:prstGeom prst="rect">
            <a:avLst/>
          </a:prstGeom>
        </p:spPr>
      </p:pic>
    </p:spTree>
    <p:extLst>
      <p:ext uri="{BB962C8B-B14F-4D97-AF65-F5344CB8AC3E}">
        <p14:creationId xmlns:p14="http://schemas.microsoft.com/office/powerpoint/2010/main" val="294970806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Flow</a:t>
            </a:r>
          </a:p>
        </p:txBody>
      </p:sp>
      <p:pic>
        <p:nvPicPr>
          <p:cNvPr id="4" name="Content Placeholder 3"/>
          <p:cNvPicPr>
            <a:picLocks noGrp="1" noChangeAspect="1"/>
          </p:cNvPicPr>
          <p:nvPr>
            <p:ph idx="1"/>
          </p:nvPr>
        </p:nvPicPr>
        <p:blipFill>
          <a:blip r:embed="rId2"/>
          <a:stretch>
            <a:fillRect/>
          </a:stretch>
        </p:blipFill>
        <p:spPr>
          <a:xfrm>
            <a:off x="783707" y="2088107"/>
            <a:ext cx="10339217" cy="3012080"/>
          </a:xfrm>
          <a:prstGeom prst="rect">
            <a:avLst/>
          </a:prstGeom>
        </p:spPr>
      </p:pic>
    </p:spTree>
    <p:extLst>
      <p:ext uri="{BB962C8B-B14F-4D97-AF65-F5344CB8AC3E}">
        <p14:creationId xmlns:p14="http://schemas.microsoft.com/office/powerpoint/2010/main" val="121279468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Types of </a:t>
            </a:r>
            <a:r>
              <a:rPr lang="en-US" b="1" dirty="0" err="1"/>
              <a:t>Solr</a:t>
            </a:r>
            <a:r>
              <a:rPr lang="en-US" b="1" dirty="0"/>
              <a:t> that Oak uses</a:t>
            </a:r>
          </a:p>
        </p:txBody>
      </p:sp>
      <p:sp>
        <p:nvSpPr>
          <p:cNvPr id="3" name="Content Placeholder 2"/>
          <p:cNvSpPr>
            <a:spLocks noGrp="1"/>
          </p:cNvSpPr>
          <p:nvPr>
            <p:ph idx="1"/>
          </p:nvPr>
        </p:nvSpPr>
        <p:spPr/>
        <p:txBody>
          <a:bodyPr numCol="1" spcCol="0">
            <a:normAutofit/>
          </a:bodyPr>
          <a:lstStyle/>
          <a:p>
            <a:r>
              <a:rPr lang="en-US" sz="2800" b="1" dirty="0">
                <a:latin typeface="+mn-lt"/>
              </a:rPr>
              <a:t>Embedded </a:t>
            </a:r>
            <a:r>
              <a:rPr lang="en-US" sz="2800" b="1" dirty="0" err="1">
                <a:latin typeface="+mn-lt"/>
              </a:rPr>
              <a:t>Solr</a:t>
            </a:r>
            <a:endParaRPr lang="en-US" sz="2800" b="1" dirty="0">
              <a:latin typeface="+mn-lt"/>
            </a:endParaRPr>
          </a:p>
          <a:p>
            <a:r>
              <a:rPr lang="en-US" sz="2800" dirty="0">
                <a:latin typeface="+mn-lt"/>
              </a:rPr>
              <a:t>Primarily used for development work. The </a:t>
            </a:r>
            <a:r>
              <a:rPr lang="en-US" sz="2800" dirty="0" err="1">
                <a:latin typeface="+mn-lt"/>
              </a:rPr>
              <a:t>solr</a:t>
            </a:r>
            <a:r>
              <a:rPr lang="en-US" sz="2800" dirty="0">
                <a:latin typeface="+mn-lt"/>
              </a:rPr>
              <a:t> instance runs within AEM and can be configured similar to remote instance.</a:t>
            </a:r>
          </a:p>
          <a:p>
            <a:endParaRPr lang="en-US" sz="2800" dirty="0">
              <a:latin typeface="+mn-lt"/>
            </a:endParaRPr>
          </a:p>
          <a:p>
            <a:r>
              <a:rPr lang="en-US" sz="2800" b="1" dirty="0">
                <a:latin typeface="+mn-lt"/>
              </a:rPr>
              <a:t>Remote </a:t>
            </a:r>
            <a:r>
              <a:rPr lang="en-US" sz="2800" b="1" dirty="0" err="1">
                <a:latin typeface="+mn-lt"/>
              </a:rPr>
              <a:t>Solr</a:t>
            </a:r>
            <a:endParaRPr lang="en-US" sz="2800" b="1" dirty="0">
              <a:latin typeface="+mn-lt"/>
            </a:endParaRPr>
          </a:p>
          <a:p>
            <a:r>
              <a:rPr lang="en-US" sz="2800" dirty="0">
                <a:latin typeface="+mn-lt"/>
              </a:rPr>
              <a:t>Used for non-development, production level environments. Typically these instances take advantage of fault tolerant features of the </a:t>
            </a:r>
            <a:r>
              <a:rPr lang="en-US" sz="2800" dirty="0" err="1">
                <a:latin typeface="+mn-lt"/>
              </a:rPr>
              <a:t>Solr</a:t>
            </a:r>
            <a:r>
              <a:rPr lang="en-US" sz="2800" dirty="0">
                <a:latin typeface="+mn-lt"/>
              </a:rPr>
              <a:t> cloud. In many cases, existing </a:t>
            </a:r>
            <a:r>
              <a:rPr lang="en-US" sz="2800" dirty="0" err="1">
                <a:latin typeface="+mn-lt"/>
              </a:rPr>
              <a:t>solr</a:t>
            </a:r>
            <a:r>
              <a:rPr lang="en-US" sz="2800" dirty="0">
                <a:latin typeface="+mn-lt"/>
              </a:rPr>
              <a:t> instances are used.</a:t>
            </a:r>
          </a:p>
        </p:txBody>
      </p:sp>
    </p:spTree>
    <p:extLst>
      <p:ext uri="{BB962C8B-B14F-4D97-AF65-F5344CB8AC3E}">
        <p14:creationId xmlns:p14="http://schemas.microsoft.com/office/powerpoint/2010/main" val="88438804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noAutofit/>
      </a:bodyPr>
      <a:lstStyle>
        <a:defPPr>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9622</TotalTime>
  <Words>517</Words>
  <Application>Microsoft Office PowerPoint</Application>
  <PresentationFormat>Widescreen</PresentationFormat>
  <Paragraphs>67</Paragraphs>
  <Slides>16</Slides>
  <Notes>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Calibri</vt:lpstr>
      <vt:lpstr>Calibri Light</vt:lpstr>
      <vt:lpstr>Univers CE 55 Medium</vt:lpstr>
      <vt:lpstr>Wingdings</vt:lpstr>
      <vt:lpstr>Office Theme</vt:lpstr>
      <vt:lpstr>Custom Design</vt:lpstr>
      <vt:lpstr>AEM Solr integration</vt:lpstr>
      <vt:lpstr>Solr</vt:lpstr>
      <vt:lpstr>Query and Performance </vt:lpstr>
      <vt:lpstr>Scaling</vt:lpstr>
      <vt:lpstr>Plugins and Extensions</vt:lpstr>
      <vt:lpstr>User-experience features</vt:lpstr>
      <vt:lpstr>Tested and proven</vt:lpstr>
      <vt:lpstr>Flow</vt:lpstr>
      <vt:lpstr>Types of Solr that Oak uses</vt:lpstr>
      <vt:lpstr>Solr Configuration in AEM</vt:lpstr>
      <vt:lpstr>Solr Conceptual Architecture with SolrCloud</vt:lpstr>
      <vt:lpstr>External Search Platform</vt:lpstr>
      <vt:lpstr> Solr Update Handler Pattern </vt:lpstr>
      <vt:lpstr> Solr Update Handler Pattern</vt:lpstr>
      <vt:lpstr>Event Listener Pattern</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Axamit AEM Presentation</dc:title>
  <dc:creator>Paul Bulgakov</dc:creator>
  <cp:lastModifiedBy>Dzianis Baburkin</cp:lastModifiedBy>
  <cp:revision>639</cp:revision>
  <dcterms:created xsi:type="dcterms:W3CDTF">2014-11-14T20:41:00Z</dcterms:created>
  <dcterms:modified xsi:type="dcterms:W3CDTF">2016-04-28T15:58:37Z</dcterms:modified>
  <cp:contentStatus/>
</cp:coreProperties>
</file>

<file path=docProps/thumbnail.jpeg>
</file>